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  <p:sldMasterId id="2147483676" r:id="rId5"/>
    <p:sldMasterId id="2147483696" r:id="rId6"/>
    <p:sldMasterId id="2147483732" r:id="rId7"/>
    <p:sldMasterId id="2147483733" r:id="rId8"/>
  </p:sldMasterIdLst>
  <p:notesMasterIdLst>
    <p:notesMasterId r:id="rId20"/>
  </p:notesMasterIdLst>
  <p:handoutMasterIdLst>
    <p:handoutMasterId r:id="rId21"/>
  </p:handoutMasterIdLst>
  <p:sldIdLst>
    <p:sldId id="663" r:id="rId9"/>
    <p:sldId id="664" r:id="rId10"/>
    <p:sldId id="673" r:id="rId11"/>
    <p:sldId id="665" r:id="rId12"/>
    <p:sldId id="650" r:id="rId13"/>
    <p:sldId id="672" r:id="rId14"/>
    <p:sldId id="639" r:id="rId15"/>
    <p:sldId id="652" r:id="rId16"/>
    <p:sldId id="667" r:id="rId17"/>
    <p:sldId id="678" r:id="rId18"/>
    <p:sldId id="634" r:id="rId19"/>
  </p:sldIdLst>
  <p:sldSz cx="12252325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42A38"/>
    <a:srgbClr val="A8B3CA"/>
    <a:srgbClr val="16181A"/>
    <a:srgbClr val="FFD966"/>
    <a:srgbClr val="019FDD"/>
    <a:srgbClr val="542C6E"/>
    <a:srgbClr val="D2282F"/>
    <a:srgbClr val="D9D9D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283C80-4D15-4367-A260-0CAE84FA02AB}" v="79" dt="2020-03-11T18:07:12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57" autoAdjust="0"/>
    <p:restoredTop sz="94660"/>
  </p:normalViewPr>
  <p:slideViewPr>
    <p:cSldViewPr>
      <p:cViewPr varScale="1">
        <p:scale>
          <a:sx n="128" d="100"/>
          <a:sy n="128" d="100"/>
        </p:scale>
        <p:origin x="536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9" d="100"/>
        <a:sy n="79" d="100"/>
      </p:scale>
      <p:origin x="0" y="-7020"/>
    </p:cViewPr>
  </p:sorterViewPr>
  <p:notesViewPr>
    <p:cSldViewPr showGuides="1">
      <p:cViewPr varScale="1">
        <p:scale>
          <a:sx n="83" d="100"/>
          <a:sy n="83" d="100"/>
        </p:scale>
        <p:origin x="295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C2E19-BCFD-42F4-8C59-A93C093D3018}" type="datetimeFigureOut">
              <a:rPr lang="en-US" smtClean="0"/>
              <a:t>5/11/20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A7B5A-D228-401E-9AB2-1C2CB65C4B83}" type="datetimeFigureOut">
              <a:rPr lang="en-US" smtClean="0"/>
              <a:t>5/11/20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1162050"/>
            <a:ext cx="56038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794A8-DC8C-4DDF-A0B9-8E0C2661BB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89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 hasCustomPrompt="1"/>
          </p:nvPr>
        </p:nvSpPr>
        <p:spPr bwMode="ltGray">
          <a:xfrm>
            <a:off x="0" y="0"/>
            <a:ext cx="12252325" cy="475488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749808" tIns="2651760" rIns="4389120" bIns="0"/>
          <a:lstStyle>
            <a:lvl1pPr>
              <a:lnSpc>
                <a:spcPts val="3200"/>
              </a:lnSpc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49808" y="3969038"/>
            <a:ext cx="5780221" cy="7556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indent="0">
              <a:spcBef>
                <a:spcPts val="0"/>
              </a:spcBef>
              <a:buNone/>
              <a:defRPr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>
          <a:xfrm>
            <a:off x="749300" y="5949284"/>
            <a:ext cx="2546969" cy="365125"/>
          </a:xfrm>
        </p:spPr>
        <p:txBody>
          <a:bodyPr lIns="0" tIns="0" rIns="0" bIns="0" anchor="b" anchorCtr="0"/>
          <a:lstStyle>
            <a:lvl1pPr>
              <a:defRPr lang="en-US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88FF1D2E-3B2B-433D-9D80-E39C7F325E91}" type="datetime1">
              <a:rPr lang="en-US" smtClean="0"/>
              <a:t>5/11/20</a:t>
            </a:fld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419088" y="2727980"/>
            <a:ext cx="5832140" cy="4133286"/>
          </a:xfrm>
          <a:custGeom>
            <a:avLst/>
            <a:gdLst>
              <a:gd name="connsiteX0" fmla="*/ 0 w 5832140"/>
              <a:gd name="connsiteY0" fmla="*/ 0 h 4236450"/>
              <a:gd name="connsiteX1" fmla="*/ 5832140 w 5832140"/>
              <a:gd name="connsiteY1" fmla="*/ 0 h 4236450"/>
              <a:gd name="connsiteX2" fmla="*/ 5832140 w 5832140"/>
              <a:gd name="connsiteY2" fmla="*/ 4236450 h 4236450"/>
              <a:gd name="connsiteX3" fmla="*/ 0 w 5832140"/>
              <a:gd name="connsiteY3" fmla="*/ 4236450 h 4236450"/>
              <a:gd name="connsiteX4" fmla="*/ 0 w 5832140"/>
              <a:gd name="connsiteY4" fmla="*/ 0 h 4236450"/>
              <a:gd name="connsiteX0" fmla="*/ 4302034 w 5832140"/>
              <a:gd name="connsiteY0" fmla="*/ 322217 h 4236450"/>
              <a:gd name="connsiteX1" fmla="*/ 5832140 w 5832140"/>
              <a:gd name="connsiteY1" fmla="*/ 0 h 4236450"/>
              <a:gd name="connsiteX2" fmla="*/ 5832140 w 5832140"/>
              <a:gd name="connsiteY2" fmla="*/ 4236450 h 4236450"/>
              <a:gd name="connsiteX3" fmla="*/ 0 w 5832140"/>
              <a:gd name="connsiteY3" fmla="*/ 4236450 h 4236450"/>
              <a:gd name="connsiteX4" fmla="*/ 4302034 w 5832140"/>
              <a:gd name="connsiteY4" fmla="*/ 322217 h 4236450"/>
              <a:gd name="connsiteX0" fmla="*/ 4251490 w 5832140"/>
              <a:gd name="connsiteY0" fmla="*/ 115443 h 4236450"/>
              <a:gd name="connsiteX1" fmla="*/ 5832140 w 5832140"/>
              <a:gd name="connsiteY1" fmla="*/ 0 h 4236450"/>
              <a:gd name="connsiteX2" fmla="*/ 5832140 w 5832140"/>
              <a:gd name="connsiteY2" fmla="*/ 4236450 h 4236450"/>
              <a:gd name="connsiteX3" fmla="*/ 0 w 5832140"/>
              <a:gd name="connsiteY3" fmla="*/ 4236450 h 4236450"/>
              <a:gd name="connsiteX4" fmla="*/ 4251490 w 5832140"/>
              <a:gd name="connsiteY4" fmla="*/ 115443 h 4236450"/>
              <a:gd name="connsiteX0" fmla="*/ 4320938 w 5832140"/>
              <a:gd name="connsiteY0" fmla="*/ 141486 h 4236450"/>
              <a:gd name="connsiteX1" fmla="*/ 5832140 w 5832140"/>
              <a:gd name="connsiteY1" fmla="*/ 0 h 4236450"/>
              <a:gd name="connsiteX2" fmla="*/ 5832140 w 5832140"/>
              <a:gd name="connsiteY2" fmla="*/ 4236450 h 4236450"/>
              <a:gd name="connsiteX3" fmla="*/ 0 w 5832140"/>
              <a:gd name="connsiteY3" fmla="*/ 4236450 h 4236450"/>
              <a:gd name="connsiteX4" fmla="*/ 4320938 w 5832140"/>
              <a:gd name="connsiteY4" fmla="*/ 141486 h 4236450"/>
              <a:gd name="connsiteX0" fmla="*/ 4251490 w 5832140"/>
              <a:gd name="connsiteY0" fmla="*/ 109655 h 4236450"/>
              <a:gd name="connsiteX1" fmla="*/ 5832140 w 5832140"/>
              <a:gd name="connsiteY1" fmla="*/ 0 h 4236450"/>
              <a:gd name="connsiteX2" fmla="*/ 5832140 w 5832140"/>
              <a:gd name="connsiteY2" fmla="*/ 4236450 h 4236450"/>
              <a:gd name="connsiteX3" fmla="*/ 0 w 5832140"/>
              <a:gd name="connsiteY3" fmla="*/ 4236450 h 4236450"/>
              <a:gd name="connsiteX4" fmla="*/ 4251490 w 5832140"/>
              <a:gd name="connsiteY4" fmla="*/ 109655 h 4236450"/>
              <a:gd name="connsiteX0" fmla="*/ 4251490 w 5832140"/>
              <a:gd name="connsiteY0" fmla="*/ 0 h 4126795"/>
              <a:gd name="connsiteX1" fmla="*/ 5832140 w 5832140"/>
              <a:gd name="connsiteY1" fmla="*/ 1554206 h 4126795"/>
              <a:gd name="connsiteX2" fmla="*/ 5832140 w 5832140"/>
              <a:gd name="connsiteY2" fmla="*/ 4126795 h 4126795"/>
              <a:gd name="connsiteX3" fmla="*/ 0 w 5832140"/>
              <a:gd name="connsiteY3" fmla="*/ 4126795 h 4126795"/>
              <a:gd name="connsiteX4" fmla="*/ 4251490 w 5832140"/>
              <a:gd name="connsiteY4" fmla="*/ 0 h 4126795"/>
              <a:gd name="connsiteX0" fmla="*/ 4251490 w 5832140"/>
              <a:gd name="connsiteY0" fmla="*/ 0 h 4126795"/>
              <a:gd name="connsiteX1" fmla="*/ 5832140 w 5832140"/>
              <a:gd name="connsiteY1" fmla="*/ 1613109 h 4126795"/>
              <a:gd name="connsiteX2" fmla="*/ 5832140 w 5832140"/>
              <a:gd name="connsiteY2" fmla="*/ 4126795 h 4126795"/>
              <a:gd name="connsiteX3" fmla="*/ 0 w 5832140"/>
              <a:gd name="connsiteY3" fmla="*/ 4126795 h 4126795"/>
              <a:gd name="connsiteX4" fmla="*/ 4251490 w 5832140"/>
              <a:gd name="connsiteY4" fmla="*/ 0 h 4126795"/>
              <a:gd name="connsiteX0" fmla="*/ 4251490 w 5832140"/>
              <a:gd name="connsiteY0" fmla="*/ 0 h 4126795"/>
              <a:gd name="connsiteX1" fmla="*/ 5832140 w 5832140"/>
              <a:gd name="connsiteY1" fmla="*/ 1613109 h 4126795"/>
              <a:gd name="connsiteX2" fmla="*/ 5580680 w 5832140"/>
              <a:gd name="connsiteY2" fmla="*/ 3940649 h 4126795"/>
              <a:gd name="connsiteX3" fmla="*/ 0 w 5832140"/>
              <a:gd name="connsiteY3" fmla="*/ 4126795 h 4126795"/>
              <a:gd name="connsiteX4" fmla="*/ 4251490 w 5832140"/>
              <a:gd name="connsiteY4" fmla="*/ 0 h 4126795"/>
              <a:gd name="connsiteX0" fmla="*/ 4251490 w 5832140"/>
              <a:gd name="connsiteY0" fmla="*/ 0 h 4130061"/>
              <a:gd name="connsiteX1" fmla="*/ 5832140 w 5832140"/>
              <a:gd name="connsiteY1" fmla="*/ 1613109 h 4130061"/>
              <a:gd name="connsiteX2" fmla="*/ 5828875 w 5832140"/>
              <a:gd name="connsiteY2" fmla="*/ 4130061 h 4130061"/>
              <a:gd name="connsiteX3" fmla="*/ 0 w 5832140"/>
              <a:gd name="connsiteY3" fmla="*/ 4126795 h 4130061"/>
              <a:gd name="connsiteX4" fmla="*/ 4251490 w 5832140"/>
              <a:gd name="connsiteY4" fmla="*/ 0 h 4130061"/>
              <a:gd name="connsiteX0" fmla="*/ 4234430 w 5832140"/>
              <a:gd name="connsiteY0" fmla="*/ 0 h 4123237"/>
              <a:gd name="connsiteX1" fmla="*/ 5832140 w 5832140"/>
              <a:gd name="connsiteY1" fmla="*/ 1606285 h 4123237"/>
              <a:gd name="connsiteX2" fmla="*/ 5828875 w 5832140"/>
              <a:gd name="connsiteY2" fmla="*/ 4123237 h 4123237"/>
              <a:gd name="connsiteX3" fmla="*/ 0 w 5832140"/>
              <a:gd name="connsiteY3" fmla="*/ 4119971 h 4123237"/>
              <a:gd name="connsiteX4" fmla="*/ 4234430 w 5832140"/>
              <a:gd name="connsiteY4" fmla="*/ 0 h 4123237"/>
              <a:gd name="connsiteX0" fmla="*/ 4329890 w 5832140"/>
              <a:gd name="connsiteY0" fmla="*/ 0 h 4130774"/>
              <a:gd name="connsiteX1" fmla="*/ 5832140 w 5832140"/>
              <a:gd name="connsiteY1" fmla="*/ 1613822 h 4130774"/>
              <a:gd name="connsiteX2" fmla="*/ 5828875 w 5832140"/>
              <a:gd name="connsiteY2" fmla="*/ 4130774 h 4130774"/>
              <a:gd name="connsiteX3" fmla="*/ 0 w 5832140"/>
              <a:gd name="connsiteY3" fmla="*/ 4127508 h 4130774"/>
              <a:gd name="connsiteX4" fmla="*/ 4329890 w 5832140"/>
              <a:gd name="connsiteY4" fmla="*/ 0 h 4130774"/>
              <a:gd name="connsiteX0" fmla="*/ 4236942 w 5832140"/>
              <a:gd name="connsiteY0" fmla="*/ 0 h 4133286"/>
              <a:gd name="connsiteX1" fmla="*/ 5832140 w 5832140"/>
              <a:gd name="connsiteY1" fmla="*/ 1616334 h 4133286"/>
              <a:gd name="connsiteX2" fmla="*/ 5828875 w 5832140"/>
              <a:gd name="connsiteY2" fmla="*/ 4133286 h 4133286"/>
              <a:gd name="connsiteX3" fmla="*/ 0 w 5832140"/>
              <a:gd name="connsiteY3" fmla="*/ 4130020 h 4133286"/>
              <a:gd name="connsiteX4" fmla="*/ 4236942 w 5832140"/>
              <a:gd name="connsiteY4" fmla="*/ 0 h 413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2140" h="4133286">
                <a:moveTo>
                  <a:pt x="4236942" y="0"/>
                </a:moveTo>
                <a:lnTo>
                  <a:pt x="5832140" y="1616334"/>
                </a:lnTo>
                <a:cubicBezTo>
                  <a:pt x="5831052" y="2455318"/>
                  <a:pt x="5829963" y="3294302"/>
                  <a:pt x="5828875" y="4133286"/>
                </a:cubicBezTo>
                <a:lnTo>
                  <a:pt x="0" y="4130020"/>
                </a:lnTo>
                <a:lnTo>
                  <a:pt x="4236942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4257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column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539496" y="1509716"/>
            <a:ext cx="3566160" cy="475392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/>
          </p:nvPr>
        </p:nvSpPr>
        <p:spPr>
          <a:xfrm>
            <a:off x="4343083" y="1509712"/>
            <a:ext cx="7370064" cy="47539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91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536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and tex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39496" y="1509713"/>
            <a:ext cx="356616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43083" y="1509713"/>
            <a:ext cx="356616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46987" y="1509713"/>
            <a:ext cx="356616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539496" y="3976688"/>
            <a:ext cx="3566160" cy="2286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7"/>
          </p:nvPr>
        </p:nvSpPr>
        <p:spPr>
          <a:xfrm>
            <a:off x="4343083" y="3976688"/>
            <a:ext cx="3566160" cy="2286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8"/>
          </p:nvPr>
        </p:nvSpPr>
        <p:spPr>
          <a:xfrm>
            <a:off x="8146987" y="3976688"/>
            <a:ext cx="3566160" cy="2286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9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0122408" y="6259516"/>
            <a:ext cx="1595355" cy="34747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1B427C5-C2E3-4C10-899D-ACC0DA09E6A6}" type="slidenum">
              <a:rPr lang="en-US"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‹nº›</a:t>
            </a:fld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9496" y="996696"/>
            <a:ext cx="7370064" cy="89916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second line here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9496" y="2209800"/>
            <a:ext cx="7370064" cy="14351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800">
                <a:solidFill>
                  <a:schemeClr val="bg1"/>
                </a:solidFill>
              </a:defRPr>
            </a:lvl3pPr>
            <a:lvl4pPr marL="0" indent="0">
              <a:buNone/>
              <a:defRPr sz="1800">
                <a:solidFill>
                  <a:schemeClr val="bg1"/>
                </a:solidFill>
              </a:defRPr>
            </a:lvl4pPr>
            <a:lvl5pPr marL="0" indent="0">
              <a:buNone/>
              <a:defRPr sz="18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801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496" y="996696"/>
            <a:ext cx="7370064" cy="89916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second line here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0122408" y="6259516"/>
            <a:ext cx="1595355" cy="34747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1B427C5-C2E3-4C10-899D-ACC0DA09E6A6}" type="slidenum">
              <a:rPr lang="en-US"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‹nº›</a:t>
            </a:fld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9496" y="2209800"/>
            <a:ext cx="7370064" cy="14351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800">
                <a:solidFill>
                  <a:schemeClr val="bg1"/>
                </a:solidFill>
              </a:defRPr>
            </a:lvl3pPr>
            <a:lvl4pPr marL="0" indent="0">
              <a:buNone/>
              <a:defRPr sz="1800">
                <a:solidFill>
                  <a:schemeClr val="bg1"/>
                </a:solidFill>
              </a:defRPr>
            </a:lvl4pPr>
            <a:lvl5pPr marL="0" indent="0">
              <a:buNone/>
              <a:defRPr sz="18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70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0122408" y="6259516"/>
            <a:ext cx="1595355" cy="34747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1B427C5-C2E3-4C10-899D-ACC0DA09E6A6}" type="slidenum">
              <a:rPr lang="en-US"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‹nº›</a:t>
            </a:fld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9496" y="996696"/>
            <a:ext cx="7370064" cy="89916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second line here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9496" y="2209800"/>
            <a:ext cx="7370064" cy="14351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800">
                <a:solidFill>
                  <a:schemeClr val="bg1"/>
                </a:solidFill>
              </a:defRPr>
            </a:lvl3pPr>
            <a:lvl4pPr marL="0" indent="0">
              <a:buNone/>
              <a:defRPr sz="1800">
                <a:solidFill>
                  <a:schemeClr val="bg1"/>
                </a:solidFill>
              </a:defRPr>
            </a:lvl4pPr>
            <a:lvl5pPr marL="0" indent="0">
              <a:buNone/>
              <a:defRPr sz="18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304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0122408" y="6259516"/>
            <a:ext cx="1595355" cy="34747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1B427C5-C2E3-4C10-899D-ACC0DA09E6A6}" type="slidenum">
              <a:rPr lang="en-US"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‹nº›</a:t>
            </a:fld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9496" y="996696"/>
            <a:ext cx="7370064" cy="89916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second line here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9496" y="2209800"/>
            <a:ext cx="7370064" cy="14351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800">
                <a:solidFill>
                  <a:schemeClr val="bg1"/>
                </a:solidFill>
              </a:defRPr>
            </a:lvl3pPr>
            <a:lvl4pPr marL="0" indent="0">
              <a:buNone/>
              <a:defRPr sz="1800">
                <a:solidFill>
                  <a:schemeClr val="bg1"/>
                </a:solidFill>
              </a:defRPr>
            </a:lvl4pPr>
            <a:lvl5pPr marL="0" indent="0">
              <a:buNone/>
              <a:defRPr sz="18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9702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0122408" y="6259516"/>
            <a:ext cx="1595355" cy="34747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1B427C5-C2E3-4C10-899D-ACC0DA09E6A6}" type="slidenum">
              <a:rPr lang="en-US"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‹nº›</a:t>
            </a:fld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9496" y="996696"/>
            <a:ext cx="7370064" cy="89916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second line here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9496" y="2209800"/>
            <a:ext cx="7370064" cy="14351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800">
                <a:solidFill>
                  <a:schemeClr val="bg1"/>
                </a:solidFill>
              </a:defRPr>
            </a:lvl3pPr>
            <a:lvl4pPr marL="0" indent="0">
              <a:buNone/>
              <a:defRPr sz="1800">
                <a:solidFill>
                  <a:schemeClr val="bg1"/>
                </a:solidFill>
              </a:defRPr>
            </a:lvl4pPr>
            <a:lvl5pPr marL="0" indent="0">
              <a:buNone/>
              <a:defRPr sz="18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5526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ing 3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 bwMode="white">
          <a:xfrm>
            <a:off x="539495" y="1509717"/>
            <a:ext cx="7370064" cy="4753927"/>
          </a:xfrm>
        </p:spPr>
        <p:txBody>
          <a:bodyPr/>
          <a:lstStyle>
            <a:lvl1pPr>
              <a:spcAft>
                <a:spcPts val="0"/>
              </a:spcAft>
              <a:defRPr sz="2000" b="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2400">
                <a:solidFill>
                  <a:schemeClr val="bg1"/>
                </a:solidFill>
              </a:defRPr>
            </a:lvl2pPr>
            <a:lvl3pPr indent="0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 bwMode="white">
          <a:xfrm>
            <a:off x="539496" y="274324"/>
            <a:ext cx="11173968" cy="8240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12252325" cy="6263639"/>
          </a:xfrm>
        </p:spPr>
        <p:txBody>
          <a:bodyPr anchor="t" anchorCtr="0"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445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36040" y="1521170"/>
            <a:ext cx="2880724" cy="27750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685801" y="1521170"/>
            <a:ext cx="2880724" cy="27750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835562" y="1525789"/>
            <a:ext cx="2880724" cy="27750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36040" y="4425696"/>
            <a:ext cx="2881211" cy="1708404"/>
          </a:xfrm>
          <a:prstGeom prst="rect">
            <a:avLst/>
          </a:prstGeom>
        </p:spPr>
        <p:txBody>
          <a:bodyPr/>
          <a:lstStyle>
            <a:lvl1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 dirty="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 dirty="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 dirty="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85558" y="4460812"/>
            <a:ext cx="2881211" cy="1708404"/>
          </a:xfrm>
          <a:prstGeom prst="rect">
            <a:avLst/>
          </a:prstGeom>
        </p:spPr>
        <p:txBody>
          <a:bodyPr/>
          <a:lstStyle>
            <a:lvl1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 dirty="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 dirty="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 dirty="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835075" y="4460812"/>
            <a:ext cx="2881211" cy="1708404"/>
          </a:xfrm>
          <a:prstGeom prst="rect">
            <a:avLst/>
          </a:prstGeom>
        </p:spPr>
        <p:txBody>
          <a:bodyPr/>
          <a:lstStyle>
            <a:lvl1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 dirty="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 dirty="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 dirty="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36039" y="137264"/>
            <a:ext cx="11180247" cy="901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738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and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 hasCustomPrompt="1"/>
          </p:nvPr>
        </p:nvSpPr>
        <p:spPr bwMode="ltGray">
          <a:xfrm>
            <a:off x="0" y="0"/>
            <a:ext cx="12252325" cy="475488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749808" tIns="2651760" rIns="4389120" bIns="0"/>
          <a:lstStyle>
            <a:lvl1pPr>
              <a:lnSpc>
                <a:spcPts val="3200"/>
              </a:lnSpc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49808" y="3969038"/>
            <a:ext cx="5780221" cy="7556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indent="0">
              <a:spcBef>
                <a:spcPts val="0"/>
              </a:spcBef>
              <a:buNone/>
              <a:defRPr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>
          <a:xfrm>
            <a:off x="749300" y="5949284"/>
            <a:ext cx="2546969" cy="365125"/>
          </a:xfrm>
        </p:spPr>
        <p:txBody>
          <a:bodyPr lIns="0" tIns="0" rIns="0" bIns="0" anchor="b" anchorCtr="0"/>
          <a:lstStyle>
            <a:lvl1pPr>
              <a:defRPr lang="en-US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9F2A0C4-0102-4150-9DE0-9AA73A65CBF9}" type="datetime1">
              <a:rPr lang="en-US" smtClean="0"/>
              <a:t>5/11/20</a:t>
            </a:fld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419088" y="2727980"/>
            <a:ext cx="5832140" cy="4133286"/>
          </a:xfrm>
          <a:custGeom>
            <a:avLst/>
            <a:gdLst>
              <a:gd name="connsiteX0" fmla="*/ 0 w 5832140"/>
              <a:gd name="connsiteY0" fmla="*/ 0 h 4236450"/>
              <a:gd name="connsiteX1" fmla="*/ 5832140 w 5832140"/>
              <a:gd name="connsiteY1" fmla="*/ 0 h 4236450"/>
              <a:gd name="connsiteX2" fmla="*/ 5832140 w 5832140"/>
              <a:gd name="connsiteY2" fmla="*/ 4236450 h 4236450"/>
              <a:gd name="connsiteX3" fmla="*/ 0 w 5832140"/>
              <a:gd name="connsiteY3" fmla="*/ 4236450 h 4236450"/>
              <a:gd name="connsiteX4" fmla="*/ 0 w 5832140"/>
              <a:gd name="connsiteY4" fmla="*/ 0 h 4236450"/>
              <a:gd name="connsiteX0" fmla="*/ 4302034 w 5832140"/>
              <a:gd name="connsiteY0" fmla="*/ 322217 h 4236450"/>
              <a:gd name="connsiteX1" fmla="*/ 5832140 w 5832140"/>
              <a:gd name="connsiteY1" fmla="*/ 0 h 4236450"/>
              <a:gd name="connsiteX2" fmla="*/ 5832140 w 5832140"/>
              <a:gd name="connsiteY2" fmla="*/ 4236450 h 4236450"/>
              <a:gd name="connsiteX3" fmla="*/ 0 w 5832140"/>
              <a:gd name="connsiteY3" fmla="*/ 4236450 h 4236450"/>
              <a:gd name="connsiteX4" fmla="*/ 4302034 w 5832140"/>
              <a:gd name="connsiteY4" fmla="*/ 322217 h 4236450"/>
              <a:gd name="connsiteX0" fmla="*/ 4251490 w 5832140"/>
              <a:gd name="connsiteY0" fmla="*/ 115443 h 4236450"/>
              <a:gd name="connsiteX1" fmla="*/ 5832140 w 5832140"/>
              <a:gd name="connsiteY1" fmla="*/ 0 h 4236450"/>
              <a:gd name="connsiteX2" fmla="*/ 5832140 w 5832140"/>
              <a:gd name="connsiteY2" fmla="*/ 4236450 h 4236450"/>
              <a:gd name="connsiteX3" fmla="*/ 0 w 5832140"/>
              <a:gd name="connsiteY3" fmla="*/ 4236450 h 4236450"/>
              <a:gd name="connsiteX4" fmla="*/ 4251490 w 5832140"/>
              <a:gd name="connsiteY4" fmla="*/ 115443 h 4236450"/>
              <a:gd name="connsiteX0" fmla="*/ 4320938 w 5832140"/>
              <a:gd name="connsiteY0" fmla="*/ 141486 h 4236450"/>
              <a:gd name="connsiteX1" fmla="*/ 5832140 w 5832140"/>
              <a:gd name="connsiteY1" fmla="*/ 0 h 4236450"/>
              <a:gd name="connsiteX2" fmla="*/ 5832140 w 5832140"/>
              <a:gd name="connsiteY2" fmla="*/ 4236450 h 4236450"/>
              <a:gd name="connsiteX3" fmla="*/ 0 w 5832140"/>
              <a:gd name="connsiteY3" fmla="*/ 4236450 h 4236450"/>
              <a:gd name="connsiteX4" fmla="*/ 4320938 w 5832140"/>
              <a:gd name="connsiteY4" fmla="*/ 141486 h 4236450"/>
              <a:gd name="connsiteX0" fmla="*/ 4251490 w 5832140"/>
              <a:gd name="connsiteY0" fmla="*/ 109655 h 4236450"/>
              <a:gd name="connsiteX1" fmla="*/ 5832140 w 5832140"/>
              <a:gd name="connsiteY1" fmla="*/ 0 h 4236450"/>
              <a:gd name="connsiteX2" fmla="*/ 5832140 w 5832140"/>
              <a:gd name="connsiteY2" fmla="*/ 4236450 h 4236450"/>
              <a:gd name="connsiteX3" fmla="*/ 0 w 5832140"/>
              <a:gd name="connsiteY3" fmla="*/ 4236450 h 4236450"/>
              <a:gd name="connsiteX4" fmla="*/ 4251490 w 5832140"/>
              <a:gd name="connsiteY4" fmla="*/ 109655 h 4236450"/>
              <a:gd name="connsiteX0" fmla="*/ 4251490 w 5832140"/>
              <a:gd name="connsiteY0" fmla="*/ 0 h 4126795"/>
              <a:gd name="connsiteX1" fmla="*/ 5832140 w 5832140"/>
              <a:gd name="connsiteY1" fmla="*/ 1554206 h 4126795"/>
              <a:gd name="connsiteX2" fmla="*/ 5832140 w 5832140"/>
              <a:gd name="connsiteY2" fmla="*/ 4126795 h 4126795"/>
              <a:gd name="connsiteX3" fmla="*/ 0 w 5832140"/>
              <a:gd name="connsiteY3" fmla="*/ 4126795 h 4126795"/>
              <a:gd name="connsiteX4" fmla="*/ 4251490 w 5832140"/>
              <a:gd name="connsiteY4" fmla="*/ 0 h 4126795"/>
              <a:gd name="connsiteX0" fmla="*/ 4251490 w 5832140"/>
              <a:gd name="connsiteY0" fmla="*/ 0 h 4126795"/>
              <a:gd name="connsiteX1" fmla="*/ 5832140 w 5832140"/>
              <a:gd name="connsiteY1" fmla="*/ 1613109 h 4126795"/>
              <a:gd name="connsiteX2" fmla="*/ 5832140 w 5832140"/>
              <a:gd name="connsiteY2" fmla="*/ 4126795 h 4126795"/>
              <a:gd name="connsiteX3" fmla="*/ 0 w 5832140"/>
              <a:gd name="connsiteY3" fmla="*/ 4126795 h 4126795"/>
              <a:gd name="connsiteX4" fmla="*/ 4251490 w 5832140"/>
              <a:gd name="connsiteY4" fmla="*/ 0 h 4126795"/>
              <a:gd name="connsiteX0" fmla="*/ 4251490 w 5832140"/>
              <a:gd name="connsiteY0" fmla="*/ 0 h 4126795"/>
              <a:gd name="connsiteX1" fmla="*/ 5832140 w 5832140"/>
              <a:gd name="connsiteY1" fmla="*/ 1613109 h 4126795"/>
              <a:gd name="connsiteX2" fmla="*/ 5580680 w 5832140"/>
              <a:gd name="connsiteY2" fmla="*/ 3940649 h 4126795"/>
              <a:gd name="connsiteX3" fmla="*/ 0 w 5832140"/>
              <a:gd name="connsiteY3" fmla="*/ 4126795 h 4126795"/>
              <a:gd name="connsiteX4" fmla="*/ 4251490 w 5832140"/>
              <a:gd name="connsiteY4" fmla="*/ 0 h 4126795"/>
              <a:gd name="connsiteX0" fmla="*/ 4251490 w 5832140"/>
              <a:gd name="connsiteY0" fmla="*/ 0 h 4130061"/>
              <a:gd name="connsiteX1" fmla="*/ 5832140 w 5832140"/>
              <a:gd name="connsiteY1" fmla="*/ 1613109 h 4130061"/>
              <a:gd name="connsiteX2" fmla="*/ 5828875 w 5832140"/>
              <a:gd name="connsiteY2" fmla="*/ 4130061 h 4130061"/>
              <a:gd name="connsiteX3" fmla="*/ 0 w 5832140"/>
              <a:gd name="connsiteY3" fmla="*/ 4126795 h 4130061"/>
              <a:gd name="connsiteX4" fmla="*/ 4251490 w 5832140"/>
              <a:gd name="connsiteY4" fmla="*/ 0 h 4130061"/>
              <a:gd name="connsiteX0" fmla="*/ 4234430 w 5832140"/>
              <a:gd name="connsiteY0" fmla="*/ 0 h 4123237"/>
              <a:gd name="connsiteX1" fmla="*/ 5832140 w 5832140"/>
              <a:gd name="connsiteY1" fmla="*/ 1606285 h 4123237"/>
              <a:gd name="connsiteX2" fmla="*/ 5828875 w 5832140"/>
              <a:gd name="connsiteY2" fmla="*/ 4123237 h 4123237"/>
              <a:gd name="connsiteX3" fmla="*/ 0 w 5832140"/>
              <a:gd name="connsiteY3" fmla="*/ 4119971 h 4123237"/>
              <a:gd name="connsiteX4" fmla="*/ 4234430 w 5832140"/>
              <a:gd name="connsiteY4" fmla="*/ 0 h 4123237"/>
              <a:gd name="connsiteX0" fmla="*/ 4329890 w 5832140"/>
              <a:gd name="connsiteY0" fmla="*/ 0 h 4130774"/>
              <a:gd name="connsiteX1" fmla="*/ 5832140 w 5832140"/>
              <a:gd name="connsiteY1" fmla="*/ 1613822 h 4130774"/>
              <a:gd name="connsiteX2" fmla="*/ 5828875 w 5832140"/>
              <a:gd name="connsiteY2" fmla="*/ 4130774 h 4130774"/>
              <a:gd name="connsiteX3" fmla="*/ 0 w 5832140"/>
              <a:gd name="connsiteY3" fmla="*/ 4127508 h 4130774"/>
              <a:gd name="connsiteX4" fmla="*/ 4329890 w 5832140"/>
              <a:gd name="connsiteY4" fmla="*/ 0 h 4130774"/>
              <a:gd name="connsiteX0" fmla="*/ 4236942 w 5832140"/>
              <a:gd name="connsiteY0" fmla="*/ 0 h 4133286"/>
              <a:gd name="connsiteX1" fmla="*/ 5832140 w 5832140"/>
              <a:gd name="connsiteY1" fmla="*/ 1616334 h 4133286"/>
              <a:gd name="connsiteX2" fmla="*/ 5828875 w 5832140"/>
              <a:gd name="connsiteY2" fmla="*/ 4133286 h 4133286"/>
              <a:gd name="connsiteX3" fmla="*/ 0 w 5832140"/>
              <a:gd name="connsiteY3" fmla="*/ 4130020 h 4133286"/>
              <a:gd name="connsiteX4" fmla="*/ 4236942 w 5832140"/>
              <a:gd name="connsiteY4" fmla="*/ 0 h 4133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2140" h="4133286">
                <a:moveTo>
                  <a:pt x="4236942" y="0"/>
                </a:moveTo>
                <a:lnTo>
                  <a:pt x="5832140" y="1616334"/>
                </a:lnTo>
                <a:cubicBezTo>
                  <a:pt x="5831052" y="2455318"/>
                  <a:pt x="5829963" y="3294302"/>
                  <a:pt x="5828875" y="4133286"/>
                </a:cubicBezTo>
                <a:lnTo>
                  <a:pt x="0" y="4130020"/>
                </a:lnTo>
                <a:lnTo>
                  <a:pt x="4236942" y="0"/>
                </a:lnTo>
                <a:close/>
              </a:path>
            </a:pathLst>
          </a:custGeom>
          <a:noFill/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49300" y="6400800"/>
            <a:ext cx="3700462" cy="381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This document and all information herein are confidential, and may not be used, reproduced or distributed without prior authorization of </a:t>
            </a:r>
            <a:r>
              <a:rPr lang="en-US" sz="800" dirty="0" err="1"/>
              <a:t>TechnipFMC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9605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ing 1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12252325" cy="626363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6245035" y="1230312"/>
            <a:ext cx="5468112" cy="17414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 bwMode="white">
          <a:xfrm>
            <a:off x="6245035" y="3157538"/>
            <a:ext cx="5468112" cy="3106102"/>
          </a:xfrm>
        </p:spPr>
        <p:txBody>
          <a:bodyPr/>
          <a:lstStyle>
            <a:lvl1pPr>
              <a:spcAft>
                <a:spcPts val="0"/>
              </a:spcAft>
              <a:defRPr sz="2400" b="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2400">
                <a:solidFill>
                  <a:schemeClr val="bg1"/>
                </a:solidFill>
              </a:defRPr>
            </a:lvl2pPr>
            <a:lvl3pPr indent="0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31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ing 2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252325" cy="62636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539496" y="1230314"/>
            <a:ext cx="5468112" cy="15509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 bwMode="white">
          <a:xfrm>
            <a:off x="539496" y="3157538"/>
            <a:ext cx="5468112" cy="3106102"/>
          </a:xfrm>
        </p:spPr>
        <p:txBody>
          <a:bodyPr/>
          <a:lstStyle>
            <a:lvl1pPr>
              <a:spcAft>
                <a:spcPts val="0"/>
              </a:spcAft>
              <a:defRPr sz="2400" b="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2400">
                <a:solidFill>
                  <a:schemeClr val="bg1"/>
                </a:solidFill>
              </a:defRPr>
            </a:lvl2pPr>
            <a:lvl3pPr indent="0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CONFIDENTIAL </a:t>
            </a:r>
          </a:p>
        </p:txBody>
      </p:sp>
    </p:spTree>
    <p:extLst>
      <p:ext uri="{BB962C8B-B14F-4D97-AF65-F5344CB8AC3E}">
        <p14:creationId xmlns:p14="http://schemas.microsoft.com/office/powerpoint/2010/main" val="37140042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ing 3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 bwMode="white">
          <a:xfrm>
            <a:off x="539495" y="1509717"/>
            <a:ext cx="7370064" cy="4753927"/>
          </a:xfrm>
        </p:spPr>
        <p:txBody>
          <a:bodyPr/>
          <a:lstStyle>
            <a:lvl1pPr>
              <a:spcAft>
                <a:spcPts val="0"/>
              </a:spcAft>
              <a:defRPr sz="2000" b="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2400">
                <a:solidFill>
                  <a:schemeClr val="bg1"/>
                </a:solidFill>
              </a:defRPr>
            </a:lvl2pPr>
            <a:lvl3pPr indent="0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 bwMode="white">
          <a:xfrm>
            <a:off x="539496" y="274324"/>
            <a:ext cx="11173968" cy="8240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12252325" cy="6263639"/>
          </a:xfrm>
        </p:spPr>
        <p:txBody>
          <a:bodyPr anchor="t" anchorCtr="0"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4047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kgrd_2 col high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3987"/>
            <a:ext cx="12252325" cy="625965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9496" y="1509717"/>
            <a:ext cx="5468112" cy="4753927"/>
          </a:xfrm>
          <a:solidFill>
            <a:schemeClr val="bg1">
              <a:alpha val="25000"/>
            </a:schemeClr>
          </a:solidFill>
        </p:spPr>
        <p:txBody>
          <a:bodyPr lIns="182880" tIns="182880" rIns="182880" bIns="182880"/>
          <a:lstStyle>
            <a:lvl1pPr>
              <a:spcAft>
                <a:spcPts val="0"/>
              </a:spcAft>
              <a:defRPr sz="2000" b="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2400">
                <a:solidFill>
                  <a:schemeClr val="bg1"/>
                </a:solidFill>
              </a:defRPr>
            </a:lvl2pPr>
            <a:lvl3pPr indent="0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9496" y="274324"/>
            <a:ext cx="11173968" cy="824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45035" y="1509717"/>
            <a:ext cx="5468112" cy="4753927"/>
          </a:xfrm>
          <a:solidFill>
            <a:schemeClr val="bg1">
              <a:alpha val="25000"/>
            </a:schemeClr>
          </a:solidFill>
        </p:spPr>
        <p:txBody>
          <a:bodyPr lIns="182880" tIns="182880" rIns="182880" bIns="182880"/>
          <a:lstStyle>
            <a:lvl1pPr>
              <a:spcAft>
                <a:spcPts val="0"/>
              </a:spcAft>
              <a:defRPr sz="2000" b="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 sz="2400">
                <a:solidFill>
                  <a:schemeClr val="bg1"/>
                </a:solidFill>
              </a:defRPr>
            </a:lvl2pPr>
            <a:lvl3pPr indent="0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11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kgrd_3 col high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9495" y="2098676"/>
            <a:ext cx="3566160" cy="4164965"/>
          </a:xfrm>
          <a:solidFill>
            <a:srgbClr val="512D6D"/>
          </a:solidFill>
        </p:spPr>
        <p:txBody>
          <a:bodyPr lIns="182880" tIns="182880" rIns="182880" bIns="182880"/>
          <a:lstStyle>
            <a:lvl1pPr>
              <a:spcAft>
                <a:spcPts val="0"/>
              </a:spcAft>
              <a:defRPr sz="1400" b="0"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defRPr sz="1400">
                <a:solidFill>
                  <a:schemeClr val="bg1"/>
                </a:solidFill>
              </a:defRPr>
            </a:lvl2pPr>
            <a:lvl3pPr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9496" y="274324"/>
            <a:ext cx="11173968" cy="824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43082" y="2098676"/>
            <a:ext cx="3566160" cy="4164965"/>
          </a:xfrm>
          <a:solidFill>
            <a:srgbClr val="CB2C30"/>
          </a:solidFill>
        </p:spPr>
        <p:txBody>
          <a:bodyPr lIns="182880" tIns="182880" rIns="182880" bIns="182880"/>
          <a:lstStyle>
            <a:lvl1pPr>
              <a:spcAft>
                <a:spcPts val="0"/>
              </a:spcAft>
              <a:defRPr sz="1400" b="0"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defRPr sz="1400">
                <a:solidFill>
                  <a:schemeClr val="bg1"/>
                </a:solidFill>
              </a:defRPr>
            </a:lvl2pPr>
            <a:lvl3pPr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146986" y="2098676"/>
            <a:ext cx="3566160" cy="4164965"/>
          </a:xfrm>
          <a:solidFill>
            <a:srgbClr val="00A3E0"/>
          </a:solidFill>
        </p:spPr>
        <p:txBody>
          <a:bodyPr lIns="182880" tIns="182880" rIns="182880" bIns="182880"/>
          <a:lstStyle>
            <a:lvl1pPr>
              <a:spcAft>
                <a:spcPts val="0"/>
              </a:spcAft>
              <a:defRPr sz="1400" b="0"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defRPr sz="1400">
                <a:solidFill>
                  <a:schemeClr val="bg1"/>
                </a:solidFill>
              </a:defRPr>
            </a:lvl2pPr>
            <a:lvl3pPr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Picture Placeholder 5" hidden="1"/>
          <p:cNvSpPr>
            <a:spLocks noGrp="1"/>
          </p:cNvSpPr>
          <p:nvPr>
            <p:ph type="pic" sz="quarter" idx="12"/>
          </p:nvPr>
        </p:nvSpPr>
        <p:spPr>
          <a:xfrm>
            <a:off x="0" y="3987"/>
            <a:ext cx="12252325" cy="625965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42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kgrd_3 col highlight al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39495" y="2743203"/>
            <a:ext cx="3566160" cy="35163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9495" y="2098679"/>
            <a:ext cx="3566160" cy="644525"/>
          </a:xfrm>
          <a:solidFill>
            <a:srgbClr val="512D6D"/>
          </a:solidFill>
        </p:spPr>
        <p:txBody>
          <a:bodyPr lIns="182880" tIns="91440" rIns="182880" bIns="91440"/>
          <a:lstStyle>
            <a:lvl1pPr>
              <a:spcAft>
                <a:spcPts val="0"/>
              </a:spcAft>
              <a:defRPr sz="1400" b="0"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defRPr sz="1400">
                <a:solidFill>
                  <a:schemeClr val="bg1"/>
                </a:solidFill>
              </a:defRPr>
            </a:lvl2pPr>
            <a:lvl3pPr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9496" y="274324"/>
            <a:ext cx="11173968" cy="824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43082" y="2098679"/>
            <a:ext cx="3566160" cy="644525"/>
          </a:xfrm>
          <a:solidFill>
            <a:srgbClr val="512D6D"/>
          </a:solidFill>
        </p:spPr>
        <p:txBody>
          <a:bodyPr lIns="182880" tIns="91440" rIns="182880" bIns="91440"/>
          <a:lstStyle>
            <a:lvl1pPr>
              <a:spcAft>
                <a:spcPts val="0"/>
              </a:spcAft>
              <a:defRPr sz="1400" b="0"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defRPr sz="1400">
                <a:solidFill>
                  <a:schemeClr val="bg1"/>
                </a:solidFill>
              </a:defRPr>
            </a:lvl2pPr>
            <a:lvl3pPr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146986" y="2098679"/>
            <a:ext cx="3566160" cy="644525"/>
          </a:xfrm>
          <a:solidFill>
            <a:srgbClr val="512D6D"/>
          </a:solidFill>
        </p:spPr>
        <p:txBody>
          <a:bodyPr lIns="182880" tIns="91440" rIns="182880" bIns="91440"/>
          <a:lstStyle>
            <a:lvl1pPr>
              <a:spcAft>
                <a:spcPts val="0"/>
              </a:spcAft>
              <a:defRPr sz="1400" b="0">
                <a:solidFill>
                  <a:schemeClr val="bg1"/>
                </a:solidFill>
              </a:defRPr>
            </a:lvl1pPr>
            <a:lvl2pPr>
              <a:spcAft>
                <a:spcPts val="0"/>
              </a:spcAft>
              <a:defRPr sz="1400">
                <a:solidFill>
                  <a:schemeClr val="bg1"/>
                </a:solidFill>
              </a:defRPr>
            </a:lvl2pPr>
            <a:lvl3pPr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343082" y="2743200"/>
            <a:ext cx="3566160" cy="35204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146986" y="2743200"/>
            <a:ext cx="3566160" cy="35204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472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_vertical photo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96" y="274324"/>
            <a:ext cx="5468112" cy="824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9496" y="1509716"/>
            <a:ext cx="5468112" cy="475392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45035" y="-1"/>
            <a:ext cx="6003639" cy="62595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8221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6039" y="1385508"/>
            <a:ext cx="7239201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36039" y="2704268"/>
            <a:ext cx="7239201" cy="118697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3926541"/>
            <a:ext cx="2955536" cy="2940984"/>
            <a:chOff x="0" y="3926541"/>
            <a:chExt cx="2940984" cy="2940984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26541"/>
              <a:ext cx="2940984" cy="294098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92" y="6435673"/>
              <a:ext cx="1371600" cy="253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80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orient="horz" pos="22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timelin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0122408" y="6259516"/>
            <a:ext cx="1595355" cy="34747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1B427C5-C2E3-4C10-899D-ACC0DA09E6A6}" type="slidenum">
              <a:rPr lang="en-US"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‹nº›</a:t>
            </a:fld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9496" y="1509717"/>
            <a:ext cx="5468112" cy="2909887"/>
          </a:xfrm>
          <a:prstGeom prst="rect">
            <a:avLst/>
          </a:prstGeom>
        </p:spPr>
        <p:txBody>
          <a:bodyPr lIns="0" tIns="0" rIns="0" bIns="0"/>
          <a:lstStyle>
            <a:lvl1pPr marL="822941" indent="-822941">
              <a:spcAft>
                <a:spcPts val="0"/>
              </a:spcAft>
              <a:buFontTx/>
              <a:buNone/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45035" y="1509713"/>
            <a:ext cx="5468112" cy="4749800"/>
          </a:xfrm>
          <a:prstGeom prst="rect">
            <a:avLst/>
          </a:prstGeom>
        </p:spPr>
        <p:txBody>
          <a:bodyPr lIns="0" tIns="0" rIns="0" bIns="0"/>
          <a:lstStyle>
            <a:lvl1pPr marL="914378" indent="-914378">
              <a:spcAft>
                <a:spcPts val="0"/>
              </a:spcAft>
              <a:defRPr lang="en-US" sz="20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36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standard) 2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0122408" y="6259516"/>
            <a:ext cx="1595355" cy="34747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1B427C5-C2E3-4C10-899D-ACC0DA09E6A6}" type="slidenum">
              <a:rPr lang="en-US"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‹nº›</a:t>
            </a:fld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39496" y="1509713"/>
            <a:ext cx="5468112" cy="2907792"/>
          </a:xfrm>
          <a:prstGeom prst="rect">
            <a:avLst/>
          </a:prstGeom>
        </p:spPr>
        <p:txBody>
          <a:bodyPr lIns="0" tIns="0" rIns="0" bIns="0"/>
          <a:lstStyle>
            <a:lvl1pPr marL="365751" indent="-365751">
              <a:spcAft>
                <a:spcPts val="600"/>
              </a:spcAft>
              <a:buFont typeface="+mj-lt"/>
              <a:buAutoNum type="arabicPeriod"/>
              <a:defRPr/>
            </a:lvl1pPr>
            <a:lvl2pPr marL="731502" indent="-365751">
              <a:spcAft>
                <a:spcPts val="600"/>
              </a:spcAft>
              <a:buFont typeface="+mj-lt"/>
              <a:buAutoNum type="alphaLcParenR"/>
              <a:defRPr/>
            </a:lvl2pPr>
            <a:lvl3pPr marL="1097254" indent="-365751">
              <a:spcAft>
                <a:spcPts val="600"/>
              </a:spcAft>
              <a:buFont typeface="+mj-lt"/>
              <a:buAutoNum type="romanLcPeriod"/>
              <a:defRPr/>
            </a:lvl3pPr>
            <a:lvl4pPr marL="1097254" indent="-365751">
              <a:spcAft>
                <a:spcPts val="600"/>
              </a:spcAft>
              <a:buFont typeface="+mj-lt"/>
              <a:buAutoNum type="romanLcPeriod"/>
              <a:defRPr/>
            </a:lvl4pPr>
            <a:lvl5pPr marL="1097254" indent="-365751">
              <a:spcAft>
                <a:spcPts val="600"/>
              </a:spcAft>
              <a:buFont typeface="+mj-lt"/>
              <a:buAutoNum type="romanLcPeriod"/>
              <a:defRPr/>
            </a:lvl5pPr>
            <a:lvl6pPr marL="1097254" indent="-365751">
              <a:spcAft>
                <a:spcPts val="600"/>
              </a:spcAft>
              <a:buFont typeface="+mj-lt"/>
              <a:buAutoNum type="romanLcPeriod"/>
              <a:defRPr/>
            </a:lvl6pPr>
            <a:lvl7pPr marL="1097254" indent="-365751">
              <a:spcAft>
                <a:spcPts val="600"/>
              </a:spcAft>
              <a:buFont typeface="+mj-lt"/>
              <a:buAutoNum type="romanLcPeriod"/>
              <a:defRPr/>
            </a:lvl7pPr>
            <a:lvl8pPr marL="1097254" indent="-365751">
              <a:spcAft>
                <a:spcPts val="600"/>
              </a:spcAft>
              <a:buFont typeface="+mj-lt"/>
              <a:buAutoNum type="romanLcPeriod"/>
              <a:defRPr/>
            </a:lvl8pPr>
            <a:lvl9pPr marL="1097254" indent="-365751">
              <a:spcAft>
                <a:spcPts val="600"/>
              </a:spcAft>
              <a:buFont typeface="+mj-lt"/>
              <a:buAutoNum type="romanLcPeriod"/>
              <a:defRPr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r>
              <a:rPr lang="en-US" dirty="0"/>
              <a:t>First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45035" y="1509713"/>
            <a:ext cx="5468112" cy="4745736"/>
          </a:xfrm>
          <a:prstGeom prst="rect">
            <a:avLst/>
          </a:prstGeom>
        </p:spPr>
        <p:txBody>
          <a:bodyPr lIns="0" tIns="0" rIns="0" bIns="0"/>
          <a:lstStyle>
            <a:lvl1pPr marL="365751" indent="-365751">
              <a:spcAft>
                <a:spcPts val="600"/>
              </a:spcAft>
              <a:buFont typeface="+mj-lt"/>
              <a:buAutoNum type="arabicPeriod"/>
              <a:defRPr/>
            </a:lvl1pPr>
            <a:lvl2pPr marL="731502" indent="-365751">
              <a:spcAft>
                <a:spcPts val="600"/>
              </a:spcAft>
              <a:buFont typeface="+mj-lt"/>
              <a:buAutoNum type="alphaLcParenR"/>
              <a:defRPr/>
            </a:lvl2pPr>
            <a:lvl3pPr marL="1097254" indent="-365751">
              <a:spcAft>
                <a:spcPts val="600"/>
              </a:spcAft>
              <a:buFont typeface="+mj-lt"/>
              <a:buAutoNum type="romanLcPeriod"/>
              <a:defRPr/>
            </a:lvl3pPr>
            <a:lvl4pPr marL="1097254" indent="-365751">
              <a:spcAft>
                <a:spcPts val="600"/>
              </a:spcAft>
              <a:buFont typeface="+mj-lt"/>
              <a:buAutoNum type="romanLcPeriod"/>
              <a:defRPr/>
            </a:lvl4pPr>
            <a:lvl5pPr marL="1097254" indent="-365751">
              <a:spcAft>
                <a:spcPts val="600"/>
              </a:spcAft>
              <a:buFont typeface="+mj-lt"/>
              <a:buAutoNum type="romanLcPeriod"/>
              <a:defRPr/>
            </a:lvl5pPr>
            <a:lvl6pPr marL="1097254" indent="-365751">
              <a:spcAft>
                <a:spcPts val="600"/>
              </a:spcAft>
              <a:buFont typeface="+mj-lt"/>
              <a:buAutoNum type="romanLcPeriod"/>
              <a:defRPr/>
            </a:lvl6pPr>
            <a:lvl7pPr marL="1097254" indent="-365751">
              <a:spcAft>
                <a:spcPts val="600"/>
              </a:spcAft>
              <a:buFont typeface="+mj-lt"/>
              <a:buAutoNum type="romanLcPeriod"/>
              <a:defRPr/>
            </a:lvl7pPr>
            <a:lvl8pPr marL="1097254" indent="-365751">
              <a:spcAft>
                <a:spcPts val="600"/>
              </a:spcAft>
              <a:buFont typeface="+mj-lt"/>
              <a:buAutoNum type="romanLcPeriod"/>
              <a:defRPr/>
            </a:lvl8pPr>
            <a:lvl9pPr marL="1097254" indent="-365751">
              <a:spcAft>
                <a:spcPts val="600"/>
              </a:spcAft>
              <a:buFont typeface="+mj-lt"/>
              <a:buAutoNum type="romanLcPeriod"/>
              <a:defRPr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r>
              <a:rPr lang="en-US" dirty="0"/>
              <a:t>First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8059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49300" y="3968496"/>
            <a:ext cx="5780221" cy="7556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indent="0">
              <a:spcBef>
                <a:spcPts val="0"/>
              </a:spcBef>
              <a:buNone/>
              <a:defRPr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>
          <a:xfrm>
            <a:off x="749300" y="5949284"/>
            <a:ext cx="2546969" cy="365125"/>
          </a:xfrm>
        </p:spPr>
        <p:txBody>
          <a:bodyPr lIns="0" tIns="0" rIns="0" bIns="0" anchor="b" anchorCtr="0"/>
          <a:lstStyle>
            <a:lvl1pPr>
              <a:defRPr lang="en-US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0E404E7-B8F2-4E70-99AD-8E8EFF2A09DF}" type="datetime1">
              <a:rPr lang="en-US" smtClean="0"/>
              <a:t>5/11/20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49300" y="2651764"/>
            <a:ext cx="5781583" cy="1307465"/>
          </a:xfrm>
        </p:spPr>
        <p:txBody>
          <a:bodyPr/>
          <a:lstStyle>
            <a:lvl1pPr>
              <a:lnSpc>
                <a:spcPts val="32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668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standard)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0122408" y="6259516"/>
            <a:ext cx="1595355" cy="34747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1B427C5-C2E3-4C10-899D-ACC0DA09E6A6}" type="slidenum">
              <a:rPr lang="en-US"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‹nº›</a:t>
            </a:fld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441130" y="1509713"/>
            <a:ext cx="9272016" cy="4749800"/>
          </a:xfrm>
          <a:prstGeom prst="rect">
            <a:avLst/>
          </a:prstGeom>
        </p:spPr>
        <p:txBody>
          <a:bodyPr lIns="0" tIns="0" rIns="0" bIns="0"/>
          <a:lstStyle>
            <a:lvl1pPr marL="365751" indent="-365751">
              <a:spcAft>
                <a:spcPts val="600"/>
              </a:spcAft>
              <a:buFont typeface="+mj-lt"/>
              <a:buAutoNum type="arabicPeriod"/>
              <a:defRPr/>
            </a:lvl1pPr>
            <a:lvl2pPr marL="731502" indent="-365751">
              <a:spcAft>
                <a:spcPts val="600"/>
              </a:spcAft>
              <a:buFont typeface="+mj-lt"/>
              <a:buAutoNum type="alphaLcParenR"/>
              <a:defRPr/>
            </a:lvl2pPr>
            <a:lvl3pPr marL="1097254" indent="-365751">
              <a:spcAft>
                <a:spcPts val="600"/>
              </a:spcAft>
              <a:buFont typeface="+mj-lt"/>
              <a:buAutoNum type="romanLcPeriod"/>
              <a:defRPr/>
            </a:lvl3pPr>
            <a:lvl4pPr marL="1097254" indent="-365751">
              <a:spcAft>
                <a:spcPts val="600"/>
              </a:spcAft>
              <a:buFont typeface="+mj-lt"/>
              <a:buAutoNum type="romanLcPeriod"/>
              <a:defRPr/>
            </a:lvl4pPr>
            <a:lvl5pPr marL="1097254" indent="-365751">
              <a:spcAft>
                <a:spcPts val="600"/>
              </a:spcAft>
              <a:buFont typeface="+mj-lt"/>
              <a:buAutoNum type="romanLcPeriod"/>
              <a:defRPr/>
            </a:lvl5pPr>
            <a:lvl6pPr marL="1097254" indent="-365751">
              <a:spcAft>
                <a:spcPts val="600"/>
              </a:spcAft>
              <a:buFont typeface="+mj-lt"/>
              <a:buAutoNum type="romanLcPeriod"/>
              <a:defRPr/>
            </a:lvl6pPr>
            <a:lvl7pPr marL="1097254" indent="-365751">
              <a:spcAft>
                <a:spcPts val="600"/>
              </a:spcAft>
              <a:buFont typeface="+mj-lt"/>
              <a:buAutoNum type="romanLcPeriod"/>
              <a:defRPr/>
            </a:lvl7pPr>
            <a:lvl8pPr marL="1097254" indent="-365751">
              <a:spcAft>
                <a:spcPts val="600"/>
              </a:spcAft>
              <a:buFont typeface="+mj-lt"/>
              <a:buAutoNum type="romanLcPeriod"/>
              <a:defRPr/>
            </a:lvl8pPr>
            <a:lvl9pPr marL="1097254" indent="-365751">
              <a:spcAft>
                <a:spcPts val="600"/>
              </a:spcAft>
              <a:buFont typeface="+mj-lt"/>
              <a:buAutoNum type="romanLcPeriod"/>
              <a:defRPr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r>
              <a:rPr lang="en-US" dirty="0"/>
              <a:t>First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</a:t>
            </a:r>
          </a:p>
        </p:txBody>
      </p:sp>
    </p:spTree>
    <p:extLst>
      <p:ext uri="{BB962C8B-B14F-4D97-AF65-F5344CB8AC3E}">
        <p14:creationId xmlns:p14="http://schemas.microsoft.com/office/powerpoint/2010/main" val="683308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444" y="3135492"/>
            <a:ext cx="3840480" cy="70875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white">
          <a:xfrm>
            <a:off x="0" y="6096000"/>
            <a:ext cx="12252325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002568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disclaimer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444" y="3135492"/>
            <a:ext cx="3840480" cy="70875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white">
          <a:xfrm>
            <a:off x="0" y="6096000"/>
            <a:ext cx="12252325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Box 3"/>
          <p:cNvSpPr txBox="1"/>
          <p:nvPr userDrawn="1"/>
        </p:nvSpPr>
        <p:spPr>
          <a:xfrm>
            <a:off x="544513" y="6272784"/>
            <a:ext cx="11172825" cy="381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This document and all information herein are confidential, and may not be used, reproduced or distributed without prior authorization of </a:t>
            </a:r>
            <a:r>
              <a:rPr lang="en-US" sz="800" dirty="0" err="1"/>
              <a:t>TechnipFMC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126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/with disclaimer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49300" y="3968496"/>
            <a:ext cx="5780221" cy="7556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indent="0">
              <a:spcBef>
                <a:spcPts val="0"/>
              </a:spcBef>
              <a:buNone/>
              <a:defRPr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>
          <a:xfrm>
            <a:off x="749300" y="5949284"/>
            <a:ext cx="2546969" cy="365125"/>
          </a:xfrm>
        </p:spPr>
        <p:txBody>
          <a:bodyPr lIns="0" tIns="0" rIns="0" bIns="0" anchor="b" anchorCtr="0"/>
          <a:lstStyle>
            <a:lvl1pPr>
              <a:defRPr lang="en-US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DC6216F5-9126-4613-9191-CF9644E8C39A}" type="datetime1">
              <a:rPr lang="en-US" smtClean="0"/>
              <a:t>5/11/20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49300" y="2651764"/>
            <a:ext cx="5781583" cy="1307465"/>
          </a:xfrm>
        </p:spPr>
        <p:txBody>
          <a:bodyPr/>
          <a:lstStyle>
            <a:lvl1pPr>
              <a:lnSpc>
                <a:spcPts val="32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749300" y="6400800"/>
            <a:ext cx="3700462" cy="381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This document and all information herein are confidential, and may not be used, reproduced or distributed without prior authorization of </a:t>
            </a:r>
            <a:r>
              <a:rPr lang="en-US" sz="800" dirty="0" err="1"/>
              <a:t>TechnipFMC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5401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0122408" y="6259516"/>
            <a:ext cx="1595355" cy="34747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1B427C5-C2E3-4C10-899D-ACC0DA09E6A6}" type="slidenum">
              <a:rPr lang="en-US"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‹nº›</a:t>
            </a:fld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9496" y="996696"/>
            <a:ext cx="7370064" cy="89916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second line here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9496" y="2209800"/>
            <a:ext cx="7370064" cy="14351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800">
                <a:solidFill>
                  <a:schemeClr val="bg1"/>
                </a:solidFill>
              </a:defRPr>
            </a:lvl3pPr>
            <a:lvl4pPr marL="0" indent="0">
              <a:buNone/>
              <a:defRPr sz="1800">
                <a:solidFill>
                  <a:schemeClr val="bg1"/>
                </a:solidFill>
              </a:defRPr>
            </a:lvl4pPr>
            <a:lvl5pPr marL="0" indent="0">
              <a:buNone/>
              <a:defRPr sz="18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87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539496" y="1509716"/>
            <a:ext cx="11173968" cy="475392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CONFIDENTIAL </a:t>
            </a:r>
          </a:p>
        </p:txBody>
      </p:sp>
    </p:spTree>
    <p:extLst>
      <p:ext uri="{BB962C8B-B14F-4D97-AF65-F5344CB8AC3E}">
        <p14:creationId xmlns:p14="http://schemas.microsoft.com/office/powerpoint/2010/main" val="5554566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539496" y="1509714"/>
            <a:ext cx="5468112" cy="47529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6245035" y="1509712"/>
            <a:ext cx="5468112" cy="47529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474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39496" y="1509712"/>
            <a:ext cx="3566160" cy="47539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1"/>
          </p:nvPr>
        </p:nvSpPr>
        <p:spPr>
          <a:xfrm>
            <a:off x="4343083" y="1509712"/>
            <a:ext cx="3566160" cy="47539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>
          <a:xfrm>
            <a:off x="8145464" y="1509716"/>
            <a:ext cx="3566160" cy="475392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0427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539496" y="1509716"/>
            <a:ext cx="7370064" cy="475392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8146987" y="1509712"/>
            <a:ext cx="3566160" cy="47539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987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9808" y="5952748"/>
            <a:ext cx="2756773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0B3C8A98-B49B-4658-AB4E-F21C50B1A7AA}" type="datetime1">
              <a:rPr lang="en-US" smtClean="0"/>
              <a:t>5/11/20</a:t>
            </a:fld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749808" y="2944976"/>
            <a:ext cx="5991387" cy="2011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4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739" r:id="rId2"/>
    <p:sldLayoutId id="2147483726" r:id="rId3"/>
    <p:sldLayoutId id="2147483740" r:id="rId4"/>
    <p:sldLayoutId id="2147483762" r:id="rId5"/>
  </p:sldLayoutIdLst>
  <p:hf hdr="0"/>
  <p:txStyles>
    <p:titleStyle>
      <a:lvl1pPr algn="l" defTabSz="914378" rtl="0" eaLnBrk="1" latinLnBrk="0" hangingPunct="1">
        <a:lnSpc>
          <a:spcPts val="32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5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9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7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5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2" userDrawn="1">
          <p15:clr>
            <a:srgbClr val="F26B43"/>
          </p15:clr>
        </p15:guide>
        <p15:guide id="3" orient="horz" pos="1866" userDrawn="1">
          <p15:clr>
            <a:srgbClr val="F26B43"/>
          </p15:clr>
        </p15:guide>
        <p15:guide id="4" orient="horz" pos="249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9496" y="274324"/>
            <a:ext cx="11173968" cy="824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10122408" y="6259706"/>
            <a:ext cx="1595355" cy="34747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1B427C5-C2E3-4C10-899D-ACC0DA09E6A6}" type="slidenum">
              <a:rPr lang="en-US" sz="900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‹nº›</a:t>
            </a:fld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9496" y="1508760"/>
            <a:ext cx="11173968" cy="475488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8146987" y="6263640"/>
            <a:ext cx="1660525" cy="33832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>
                <a:solidFill>
                  <a:srgbClr val="53565A"/>
                </a:solidFill>
              </a:defRPr>
            </a:lvl1pPr>
          </a:lstStyle>
          <a:p>
            <a:r>
              <a:rPr lang="en-US" dirty="0"/>
              <a:t>CONFIDENTIAL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7" t="19725" r="7458" b="22905"/>
          <a:stretch/>
        </p:blipFill>
        <p:spPr>
          <a:xfrm>
            <a:off x="523876" y="6421472"/>
            <a:ext cx="1447800" cy="32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78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9" r:id="rId2"/>
    <p:sldLayoutId id="2147483690" r:id="rId3"/>
    <p:sldLayoutId id="2147483693" r:id="rId4"/>
    <p:sldLayoutId id="2147483694" r:id="rId5"/>
    <p:sldLayoutId id="2147483695" r:id="rId6"/>
    <p:sldLayoutId id="2147483691" r:id="rId7"/>
    <p:sldLayoutId id="2147483742" r:id="rId8"/>
  </p:sldLayoutIdLst>
  <p:hf hdr="0"/>
  <p:txStyles>
    <p:titleStyle>
      <a:lvl1pPr algn="l" defTabSz="914378" rtl="0" eaLnBrk="1" latinLnBrk="0" hangingPunct="1">
        <a:lnSpc>
          <a:spcPts val="32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rgbClr val="512D6D"/>
          </a:solidFill>
          <a:latin typeface="+mn-lt"/>
          <a:ea typeface="+mn-ea"/>
          <a:cs typeface="+mn-cs"/>
        </a:defRPr>
      </a:lvl1pPr>
      <a:lvl2pPr marL="0" indent="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2000" kern="1200">
          <a:solidFill>
            <a:srgbClr val="53565A"/>
          </a:solidFill>
          <a:latin typeface="+mn-lt"/>
          <a:ea typeface="+mn-ea"/>
          <a:cs typeface="+mn-cs"/>
        </a:defRPr>
      </a:lvl2pPr>
      <a:lvl3pPr marL="182875" indent="-182875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53565A"/>
          </a:solidFill>
          <a:latin typeface="+mn-lt"/>
          <a:ea typeface="+mn-ea"/>
          <a:cs typeface="+mn-cs"/>
        </a:defRPr>
      </a:lvl3pPr>
      <a:lvl4pPr marL="365751" indent="-182875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-"/>
        <a:defRPr sz="1600" kern="1200">
          <a:solidFill>
            <a:srgbClr val="53565A"/>
          </a:solidFill>
          <a:latin typeface="+mn-lt"/>
          <a:ea typeface="+mn-ea"/>
          <a:cs typeface="+mn-cs"/>
        </a:defRPr>
      </a:lvl4pPr>
      <a:lvl5pPr marL="548626" indent="-182875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rgbClr val="53565A"/>
          </a:solidFill>
          <a:latin typeface="+mn-lt"/>
          <a:ea typeface="+mn-ea"/>
          <a:cs typeface="+mn-cs"/>
        </a:defRPr>
      </a:lvl5pPr>
      <a:lvl6pPr marL="548626" indent="-182875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rgbClr val="53565A"/>
          </a:solidFill>
          <a:latin typeface="+mn-lt"/>
          <a:ea typeface="+mn-ea"/>
          <a:cs typeface="+mn-cs"/>
        </a:defRPr>
      </a:lvl6pPr>
      <a:lvl7pPr marL="548626" indent="-182875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rgbClr val="53565A"/>
          </a:solidFill>
          <a:latin typeface="+mn-lt"/>
          <a:ea typeface="+mn-ea"/>
          <a:cs typeface="+mn-cs"/>
        </a:defRPr>
      </a:lvl7pPr>
      <a:lvl8pPr marL="548626" indent="-182875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rgbClr val="53565A"/>
          </a:solidFill>
          <a:latin typeface="+mn-lt"/>
          <a:ea typeface="+mn-ea"/>
          <a:cs typeface="+mn-cs"/>
        </a:defRPr>
      </a:lvl8pPr>
      <a:lvl9pPr marL="548626" indent="-182875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7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5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777" userDrawn="1">
          <p15:clr>
            <a:srgbClr val="F26B43"/>
          </p15:clr>
        </p15:guide>
        <p15:guide id="8" orient="horz" pos="3943" userDrawn="1">
          <p15:clr>
            <a:srgbClr val="F26B43"/>
          </p15:clr>
        </p15:guide>
        <p15:guide id="11" pos="342" userDrawn="1">
          <p15:clr>
            <a:srgbClr val="F26B43"/>
          </p15:clr>
        </p15:guide>
        <p15:guide id="12" pos="1390" userDrawn="1">
          <p15:clr>
            <a:srgbClr val="F26B43"/>
          </p15:clr>
        </p15:guide>
        <p15:guide id="13" pos="1538" userDrawn="1">
          <p15:clr>
            <a:srgbClr val="F26B43"/>
          </p15:clr>
        </p15:guide>
        <p15:guide id="14" pos="2585" userDrawn="1">
          <p15:clr>
            <a:srgbClr val="F26B43"/>
          </p15:clr>
        </p15:guide>
        <p15:guide id="15" pos="2736" userDrawn="1">
          <p15:clr>
            <a:srgbClr val="F26B43"/>
          </p15:clr>
        </p15:guide>
        <p15:guide id="16" pos="3785" userDrawn="1">
          <p15:clr>
            <a:srgbClr val="F26B43"/>
          </p15:clr>
        </p15:guide>
        <p15:guide id="17" pos="3931" userDrawn="1">
          <p15:clr>
            <a:srgbClr val="F26B43"/>
          </p15:clr>
        </p15:guide>
        <p15:guide id="18" pos="4982" userDrawn="1">
          <p15:clr>
            <a:srgbClr val="F26B43"/>
          </p15:clr>
        </p15:guide>
        <p15:guide id="19" pos="5132" userDrawn="1">
          <p15:clr>
            <a:srgbClr val="F26B43"/>
          </p15:clr>
        </p15:guide>
        <p15:guide id="20" pos="6178" userDrawn="1">
          <p15:clr>
            <a:srgbClr val="F26B43"/>
          </p15:clr>
        </p15:guide>
        <p15:guide id="21" pos="6330" userDrawn="1">
          <p15:clr>
            <a:srgbClr val="F26B43"/>
          </p15:clr>
        </p15:guide>
        <p15:guide id="22" pos="7378" userDrawn="1">
          <p15:clr>
            <a:srgbClr val="F26B43"/>
          </p15:clr>
        </p15:guide>
        <p15:guide id="23" orient="horz" pos="170" userDrawn="1">
          <p15:clr>
            <a:srgbClr val="F26B43"/>
          </p15:clr>
        </p15:guide>
        <p15:guide id="24" orient="horz" pos="951" userDrawn="1">
          <p15:clr>
            <a:srgbClr val="F26B43"/>
          </p15:clr>
        </p15:guide>
        <p15:guide id="25" orient="horz" pos="1872" userDrawn="1">
          <p15:clr>
            <a:srgbClr val="F26B43"/>
          </p15:clr>
        </p15:guide>
        <p15:guide id="26" orient="horz" pos="3021" userDrawn="1">
          <p15:clr>
            <a:srgbClr val="F26B43"/>
          </p15:clr>
        </p15:guide>
        <p15:guide id="27" orient="horz" pos="2907" userDrawn="1">
          <p15:clr>
            <a:srgbClr val="F26B43"/>
          </p15:clr>
        </p15:guide>
        <p15:guide id="28" orient="horz" pos="1989" userDrawn="1">
          <p15:clr>
            <a:srgbClr val="F26B43"/>
          </p15:clr>
        </p15:guide>
        <p15:guide id="29" orient="horz" pos="2391" userDrawn="1">
          <p15:clr>
            <a:srgbClr val="F26B43"/>
          </p15:clr>
        </p15:guide>
        <p15:guide id="30" orient="horz" pos="2505" userDrawn="1">
          <p15:clr>
            <a:srgbClr val="F26B43"/>
          </p15:clr>
        </p15:guide>
        <p15:guide id="31" orient="horz" pos="414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8146987" y="6263640"/>
            <a:ext cx="1660525" cy="33832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7" t="19725" r="7458" b="22905"/>
          <a:stretch/>
        </p:blipFill>
        <p:spPr>
          <a:xfrm>
            <a:off x="523876" y="6421472"/>
            <a:ext cx="1447800" cy="32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8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43" r:id="rId5"/>
    <p:sldLayoutId id="2147483768" r:id="rId6"/>
  </p:sldLayoutIdLst>
  <p:hf hdr="0"/>
  <p:txStyles>
    <p:titleStyle>
      <a:lvl1pPr algn="l" defTabSz="914378" rtl="0" eaLnBrk="1" latinLnBrk="0" hangingPunct="1">
        <a:lnSpc>
          <a:spcPts val="32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2000" b="1" kern="1200">
          <a:solidFill>
            <a:srgbClr val="512D6D"/>
          </a:solidFill>
          <a:latin typeface="+mn-lt"/>
          <a:ea typeface="+mn-ea"/>
          <a:cs typeface="+mn-cs"/>
        </a:defRPr>
      </a:lvl1pPr>
      <a:lvl2pPr marL="0" indent="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2000" kern="1200">
          <a:solidFill>
            <a:srgbClr val="53565A"/>
          </a:solidFill>
          <a:latin typeface="+mn-lt"/>
          <a:ea typeface="+mn-ea"/>
          <a:cs typeface="+mn-cs"/>
        </a:defRPr>
      </a:lvl2pPr>
      <a:lvl3pPr marL="0" indent="-182875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rgbClr val="53565A"/>
          </a:solidFill>
          <a:latin typeface="+mn-lt"/>
          <a:ea typeface="+mn-ea"/>
          <a:cs typeface="+mn-cs"/>
        </a:defRPr>
      </a:lvl3pPr>
      <a:lvl4pPr marL="365751" indent="-182875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-"/>
        <a:defRPr sz="1600" kern="1200">
          <a:solidFill>
            <a:srgbClr val="53565A"/>
          </a:solidFill>
          <a:latin typeface="+mn-lt"/>
          <a:ea typeface="+mn-ea"/>
          <a:cs typeface="+mn-cs"/>
        </a:defRPr>
      </a:lvl4pPr>
      <a:lvl5pPr marL="548626" indent="-182875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rgbClr val="53565A"/>
          </a:solidFill>
          <a:latin typeface="+mn-lt"/>
          <a:ea typeface="+mn-ea"/>
          <a:cs typeface="+mn-cs"/>
        </a:defRPr>
      </a:lvl5pPr>
      <a:lvl6pPr marL="251454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9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7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5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624" userDrawn="1">
          <p15:clr>
            <a:srgbClr val="F26B43"/>
          </p15:clr>
        </p15:guide>
        <p15:guide id="8" orient="horz" pos="3943" userDrawn="1">
          <p15:clr>
            <a:srgbClr val="F26B43"/>
          </p15:clr>
        </p15:guide>
        <p15:guide id="9" orient="horz" pos="2296" userDrawn="1">
          <p15:clr>
            <a:srgbClr val="F26B43"/>
          </p15:clr>
        </p15:guide>
        <p15:guide id="11" pos="342" userDrawn="1">
          <p15:clr>
            <a:srgbClr val="F26B43"/>
          </p15:clr>
        </p15:guide>
        <p15:guide id="18" pos="4984" userDrawn="1">
          <p15:clr>
            <a:srgbClr val="F26B43"/>
          </p15:clr>
        </p15:guide>
        <p15:guide id="22" pos="7380" userDrawn="1">
          <p15:clr>
            <a:srgbClr val="F26B43"/>
          </p15:clr>
        </p15:guide>
        <p15:guide id="23" orient="horz" pos="1391" userDrawn="1">
          <p15:clr>
            <a:srgbClr val="F26B43"/>
          </p15:clr>
        </p15:guide>
        <p15:guide id="24" orient="horz" pos="41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9496" y="274324"/>
            <a:ext cx="11173968" cy="824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10122408" y="6259516"/>
            <a:ext cx="1595355" cy="34747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1B427C5-C2E3-4C10-899D-ACC0DA09E6A6}" type="slidenum">
              <a:rPr lang="en-US" sz="900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‹nº›</a:t>
            </a:fld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9496" y="1508760"/>
            <a:ext cx="11173968" cy="475488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8146987" y="6263640"/>
            <a:ext cx="1660525" cy="33832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>
                <a:solidFill>
                  <a:srgbClr val="53565A"/>
                </a:solidFill>
              </a:defRPr>
            </a:lvl1pPr>
          </a:lstStyle>
          <a:p>
            <a:r>
              <a:rPr lang="en-US" dirty="0"/>
              <a:t>CONFIDENTIAL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7" t="19725" r="7458" b="22905"/>
          <a:stretch/>
        </p:blipFill>
        <p:spPr>
          <a:xfrm>
            <a:off x="523876" y="6421472"/>
            <a:ext cx="1447800" cy="32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4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2" r:id="rId3"/>
    <p:sldLayoutId id="2147483723" r:id="rId4"/>
    <p:sldLayoutId id="2147483724" r:id="rId5"/>
    <p:sldLayoutId id="2147483725" r:id="rId6"/>
    <p:sldLayoutId id="2147483720" r:id="rId7"/>
    <p:sldLayoutId id="2147483760" r:id="rId8"/>
  </p:sldLayoutIdLst>
  <p:hf hdr="0"/>
  <p:txStyles>
    <p:titleStyle>
      <a:lvl1pPr algn="l" defTabSz="914378" rtl="0" eaLnBrk="1" latinLnBrk="0" hangingPunct="1">
        <a:lnSpc>
          <a:spcPts val="32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rgbClr val="512D6D"/>
          </a:solidFill>
          <a:latin typeface="+mn-lt"/>
          <a:ea typeface="+mn-ea"/>
          <a:cs typeface="+mn-cs"/>
        </a:defRPr>
      </a:lvl1pPr>
      <a:lvl2pPr marL="0" indent="0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2000" kern="1200">
          <a:solidFill>
            <a:srgbClr val="53565A"/>
          </a:solidFill>
          <a:latin typeface="+mn-lt"/>
          <a:ea typeface="+mn-ea"/>
          <a:cs typeface="+mn-cs"/>
        </a:defRPr>
      </a:lvl2pPr>
      <a:lvl3pPr marL="182875" indent="-182875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53565A"/>
          </a:solidFill>
          <a:latin typeface="+mn-lt"/>
          <a:ea typeface="+mn-ea"/>
          <a:cs typeface="+mn-cs"/>
        </a:defRPr>
      </a:lvl3pPr>
      <a:lvl4pPr marL="365751" indent="-182875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-"/>
        <a:defRPr sz="1600" kern="1200">
          <a:solidFill>
            <a:srgbClr val="53565A"/>
          </a:solidFill>
          <a:latin typeface="+mn-lt"/>
          <a:ea typeface="+mn-ea"/>
          <a:cs typeface="+mn-cs"/>
        </a:defRPr>
      </a:lvl4pPr>
      <a:lvl5pPr marL="548626" indent="-182875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rgbClr val="53565A"/>
          </a:solidFill>
          <a:latin typeface="+mn-lt"/>
          <a:ea typeface="+mn-ea"/>
          <a:cs typeface="+mn-cs"/>
        </a:defRPr>
      </a:lvl5pPr>
      <a:lvl6pPr marL="548626" indent="-182875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rgbClr val="53565A"/>
          </a:solidFill>
          <a:latin typeface="+mn-lt"/>
          <a:ea typeface="+mn-ea"/>
          <a:cs typeface="+mn-cs"/>
        </a:defRPr>
      </a:lvl6pPr>
      <a:lvl7pPr marL="548626" indent="-182875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rgbClr val="53565A"/>
          </a:solidFill>
          <a:latin typeface="+mn-lt"/>
          <a:ea typeface="+mn-ea"/>
          <a:cs typeface="+mn-cs"/>
        </a:defRPr>
      </a:lvl7pPr>
      <a:lvl8pPr marL="548626" indent="-182875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rgbClr val="53565A"/>
          </a:solidFill>
          <a:latin typeface="+mn-lt"/>
          <a:ea typeface="+mn-ea"/>
          <a:cs typeface="+mn-cs"/>
        </a:defRPr>
      </a:lvl8pPr>
      <a:lvl9pPr marL="548626" indent="-182875" algn="l" defTabSz="914378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7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5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777" userDrawn="1">
          <p15:clr>
            <a:srgbClr val="F26B43"/>
          </p15:clr>
        </p15:guide>
        <p15:guide id="8" orient="horz" pos="3943" userDrawn="1">
          <p15:clr>
            <a:srgbClr val="F26B43"/>
          </p15:clr>
        </p15:guide>
        <p15:guide id="11" pos="338" userDrawn="1">
          <p15:clr>
            <a:srgbClr val="F26B43"/>
          </p15:clr>
        </p15:guide>
        <p15:guide id="12" pos="1390" userDrawn="1">
          <p15:clr>
            <a:srgbClr val="F26B43"/>
          </p15:clr>
        </p15:guide>
        <p15:guide id="13" pos="1537" userDrawn="1">
          <p15:clr>
            <a:srgbClr val="F26B43"/>
          </p15:clr>
        </p15:guide>
        <p15:guide id="14" pos="2588" userDrawn="1">
          <p15:clr>
            <a:srgbClr val="F26B43"/>
          </p15:clr>
        </p15:guide>
        <p15:guide id="15" pos="2733" userDrawn="1">
          <p15:clr>
            <a:srgbClr val="F26B43"/>
          </p15:clr>
        </p15:guide>
        <p15:guide id="16" pos="3782" userDrawn="1">
          <p15:clr>
            <a:srgbClr val="F26B43"/>
          </p15:clr>
        </p15:guide>
        <p15:guide id="17" pos="3931" userDrawn="1">
          <p15:clr>
            <a:srgbClr val="F26B43"/>
          </p15:clr>
        </p15:guide>
        <p15:guide id="18" pos="4984" userDrawn="1">
          <p15:clr>
            <a:srgbClr val="F26B43"/>
          </p15:clr>
        </p15:guide>
        <p15:guide id="19" pos="5134" userDrawn="1">
          <p15:clr>
            <a:srgbClr val="F26B43"/>
          </p15:clr>
        </p15:guide>
        <p15:guide id="20" pos="6178" userDrawn="1">
          <p15:clr>
            <a:srgbClr val="F26B43"/>
          </p15:clr>
        </p15:guide>
        <p15:guide id="21" pos="6330" userDrawn="1">
          <p15:clr>
            <a:srgbClr val="F26B43"/>
          </p15:clr>
        </p15:guide>
        <p15:guide id="22" pos="7379" userDrawn="1">
          <p15:clr>
            <a:srgbClr val="F26B43"/>
          </p15:clr>
        </p15:guide>
        <p15:guide id="23" orient="horz" pos="170" userDrawn="1">
          <p15:clr>
            <a:srgbClr val="F26B43"/>
          </p15:clr>
        </p15:guide>
        <p15:guide id="24" orient="horz" pos="951" userDrawn="1">
          <p15:clr>
            <a:srgbClr val="F26B43"/>
          </p15:clr>
        </p15:guide>
        <p15:guide id="25" orient="horz" pos="1872" userDrawn="1">
          <p15:clr>
            <a:srgbClr val="F26B43"/>
          </p15:clr>
        </p15:guide>
        <p15:guide id="26" orient="horz" pos="3021" userDrawn="1">
          <p15:clr>
            <a:srgbClr val="F26B43"/>
          </p15:clr>
        </p15:guide>
        <p15:guide id="27" orient="horz" pos="2907" userDrawn="1">
          <p15:clr>
            <a:srgbClr val="F26B43"/>
          </p15:clr>
        </p15:guide>
        <p15:guide id="28" orient="horz" pos="1989" userDrawn="1">
          <p15:clr>
            <a:srgbClr val="F26B43"/>
          </p15:clr>
        </p15:guide>
        <p15:guide id="29" orient="horz" pos="2391" userDrawn="1">
          <p15:clr>
            <a:srgbClr val="F26B43"/>
          </p15:clr>
        </p15:guide>
        <p15:guide id="30" orient="horz" pos="2505" userDrawn="1">
          <p15:clr>
            <a:srgbClr val="F26B43"/>
          </p15:clr>
        </p15:guide>
        <p15:guide id="31" orient="horz" pos="414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9496" y="274324"/>
            <a:ext cx="11173968" cy="824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284424120" y="6259517"/>
            <a:ext cx="1595355" cy="338771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1B427C5-C2E3-4C10-899D-ACC0DA09E6A6}" type="slidenum">
              <a:rPr lang="en-US" sz="900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‹nº›</a:t>
            </a:fld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8146987" y="6263640"/>
            <a:ext cx="1660525" cy="33832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 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7" t="19725" r="7458" b="22905"/>
          <a:stretch/>
        </p:blipFill>
        <p:spPr>
          <a:xfrm>
            <a:off x="523876" y="6421472"/>
            <a:ext cx="1447800" cy="32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6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7" r:id="rId3"/>
    <p:sldLayoutId id="2147483686" r:id="rId4"/>
    <p:sldLayoutId id="2147483741" r:id="rId5"/>
  </p:sldLayoutIdLst>
  <p:hf hdr="0"/>
  <p:txStyles>
    <p:titleStyle>
      <a:lvl1pPr algn="l" defTabSz="914378" rtl="0" eaLnBrk="1" latinLnBrk="0" hangingPunct="1">
        <a:lnSpc>
          <a:spcPts val="32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822941" indent="-822941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822941" indent="-822941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22941" indent="-822941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822941" indent="-822941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822941" indent="-822941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822941" indent="-822941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6pPr>
      <a:lvl7pPr marL="822941" indent="-822941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7pPr>
      <a:lvl8pPr marL="822941" indent="-822941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8pPr>
      <a:lvl9pPr marL="822941" indent="-822941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7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5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777" userDrawn="1">
          <p15:clr>
            <a:srgbClr val="F26B43"/>
          </p15:clr>
        </p15:guide>
        <p15:guide id="8" orient="horz" pos="3943" userDrawn="1">
          <p15:clr>
            <a:srgbClr val="F26B43"/>
          </p15:clr>
        </p15:guide>
        <p15:guide id="11" pos="342" userDrawn="1">
          <p15:clr>
            <a:srgbClr val="F26B43"/>
          </p15:clr>
        </p15:guide>
        <p15:guide id="12" pos="1388" userDrawn="1">
          <p15:clr>
            <a:srgbClr val="F26B43"/>
          </p15:clr>
        </p15:guide>
        <p15:guide id="13" pos="1539" userDrawn="1">
          <p15:clr>
            <a:srgbClr val="F26B43"/>
          </p15:clr>
        </p15:guide>
        <p15:guide id="14" pos="2588" userDrawn="1">
          <p15:clr>
            <a:srgbClr val="F26B43"/>
          </p15:clr>
        </p15:guide>
        <p15:guide id="15" pos="2734" userDrawn="1">
          <p15:clr>
            <a:srgbClr val="F26B43"/>
          </p15:clr>
        </p15:guide>
        <p15:guide id="16" pos="3785" userDrawn="1">
          <p15:clr>
            <a:srgbClr val="F26B43"/>
          </p15:clr>
        </p15:guide>
        <p15:guide id="17" pos="3935" userDrawn="1">
          <p15:clr>
            <a:srgbClr val="F26B43"/>
          </p15:clr>
        </p15:guide>
        <p15:guide id="18" pos="4984" userDrawn="1">
          <p15:clr>
            <a:srgbClr val="F26B43"/>
          </p15:clr>
        </p15:guide>
        <p15:guide id="19" pos="5132" userDrawn="1">
          <p15:clr>
            <a:srgbClr val="F26B43"/>
          </p15:clr>
        </p15:guide>
        <p15:guide id="20" pos="6181" userDrawn="1">
          <p15:clr>
            <a:srgbClr val="F26B43"/>
          </p15:clr>
        </p15:guide>
        <p15:guide id="21" pos="6330" userDrawn="1">
          <p15:clr>
            <a:srgbClr val="F26B43"/>
          </p15:clr>
        </p15:guide>
        <p15:guide id="22" pos="7381" userDrawn="1">
          <p15:clr>
            <a:srgbClr val="F26B43"/>
          </p15:clr>
        </p15:guide>
        <p15:guide id="23" orient="horz" pos="170" userDrawn="1">
          <p15:clr>
            <a:srgbClr val="F26B43"/>
          </p15:clr>
        </p15:guide>
        <p15:guide id="24" orient="horz" pos="951" userDrawn="1">
          <p15:clr>
            <a:srgbClr val="F26B43"/>
          </p15:clr>
        </p15:guide>
        <p15:guide id="25" orient="horz" pos="1872" userDrawn="1">
          <p15:clr>
            <a:srgbClr val="F26B43"/>
          </p15:clr>
        </p15:guide>
        <p15:guide id="26" orient="horz" pos="3021" userDrawn="1">
          <p15:clr>
            <a:srgbClr val="F26B43"/>
          </p15:clr>
        </p15:guide>
        <p15:guide id="27" orient="horz" pos="2907" userDrawn="1">
          <p15:clr>
            <a:srgbClr val="F26B43"/>
          </p15:clr>
        </p15:guide>
        <p15:guide id="28" orient="horz" pos="1989" userDrawn="1">
          <p15:clr>
            <a:srgbClr val="F26B43"/>
          </p15:clr>
        </p15:guide>
        <p15:guide id="29" orient="horz" pos="2391" userDrawn="1">
          <p15:clr>
            <a:srgbClr val="F26B43"/>
          </p15:clr>
        </p15:guide>
        <p15:guide id="30" orient="horz" pos="2505" userDrawn="1">
          <p15:clr>
            <a:srgbClr val="F26B43"/>
          </p15:clr>
        </p15:guide>
        <p15:guide id="31" orient="horz" pos="41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deloitte.com/content/dam/insights/us/articles/4780_State-of-AI-in-the-enterprise/DI_State-of-AI-in-the-enterprise-2nd-ed.pdf" TargetMode="Externa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deloitte.com/content/dam/insights/us/articles/4780_State-of-AI-in-the-enterprise/DI_State-of-AI-in-the-enterprise-2nd-ed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4962" y="6096000"/>
            <a:ext cx="1905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5556"/>
          <a:stretch/>
        </p:blipFill>
        <p:spPr>
          <a:xfrm>
            <a:off x="182562" y="152400"/>
            <a:ext cx="7259118" cy="563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962" y="159117"/>
            <a:ext cx="4889229" cy="66226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162" y="1905000"/>
            <a:ext cx="3432447" cy="39872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124" y="5205413"/>
            <a:ext cx="6115050" cy="147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334962" y="5205413"/>
            <a:ext cx="6145212" cy="5095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6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8527987" y="6155889"/>
            <a:ext cx="1660525" cy="338328"/>
          </a:xfrm>
        </p:spPr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4183" y="6226238"/>
            <a:ext cx="2057400" cy="55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10012362" y="6226238"/>
            <a:ext cx="20272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j-lt"/>
              </a:rPr>
              <a:t>Source: </a:t>
            </a:r>
            <a:r>
              <a:rPr lang="en-US" sz="1400" dirty="0">
                <a:solidFill>
                  <a:srgbClr val="00C0EB"/>
                </a:solidFill>
                <a:latin typeface="+mj-lt"/>
                <a:hlinkClick r:id="rId2"/>
              </a:rPr>
              <a:t>Deloitte</a:t>
            </a:r>
            <a:endParaRPr lang="pt-BR" sz="1400" dirty="0">
              <a:latin typeface="+mj-lt"/>
            </a:endParaRPr>
          </a:p>
        </p:txBody>
      </p:sp>
      <p:sp>
        <p:nvSpPr>
          <p:cNvPr id="6" name="Title 10"/>
          <p:cNvSpPr>
            <a:spLocks noGrp="1"/>
          </p:cNvSpPr>
          <p:nvPr>
            <p:ph type="title"/>
          </p:nvPr>
        </p:nvSpPr>
        <p:spPr>
          <a:xfrm>
            <a:off x="539496" y="274324"/>
            <a:ext cx="11173968" cy="824027"/>
          </a:xfrm>
        </p:spPr>
        <p:txBody>
          <a:bodyPr/>
          <a:lstStyle/>
          <a:p>
            <a:r>
              <a:rPr lang="pt-BR" dirty="0" err="1"/>
              <a:t>What</a:t>
            </a:r>
            <a:r>
              <a:rPr lang="pt-BR" dirty="0"/>
              <a:t> for...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92162" y="1718650"/>
            <a:ext cx="4953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000000"/>
                </a:solidFill>
              </a:rPr>
              <a:t>Main</a:t>
            </a:r>
            <a:r>
              <a:rPr lang="pt-BR" dirty="0">
                <a:solidFill>
                  <a:srgbClr val="000000"/>
                </a:solidFill>
              </a:rPr>
              <a:t> uses in </a:t>
            </a:r>
            <a:r>
              <a:rPr lang="pt-BR" dirty="0" err="1">
                <a:solidFill>
                  <a:srgbClr val="000000"/>
                </a:solidFill>
              </a:rPr>
              <a:t>our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industry</a:t>
            </a:r>
            <a:r>
              <a:rPr lang="pt-BR" dirty="0">
                <a:solidFill>
                  <a:srgbClr val="000000"/>
                </a:solidFill>
              </a:rPr>
              <a:t>:</a:t>
            </a:r>
          </a:p>
          <a:p>
            <a:endParaRPr lang="pt-BR" dirty="0">
              <a:solidFill>
                <a:srgbClr val="000000"/>
              </a:solidFill>
            </a:endParaRPr>
          </a:p>
          <a:p>
            <a:pPr marL="342900" indent="-342900">
              <a:buAutoNum type="arabicParenR"/>
            </a:pPr>
            <a:r>
              <a:rPr lang="pt-BR" dirty="0" err="1">
                <a:solidFill>
                  <a:srgbClr val="000000"/>
                </a:solidFill>
              </a:rPr>
              <a:t>Optimize</a:t>
            </a:r>
            <a:r>
              <a:rPr lang="pt-BR" dirty="0">
                <a:solidFill>
                  <a:srgbClr val="000000"/>
                </a:solidFill>
              </a:rPr>
              <a:t> Business Workflow</a:t>
            </a:r>
          </a:p>
          <a:p>
            <a:pPr marL="342900" indent="-342900">
              <a:buAutoNum type="arabicParenR"/>
            </a:pPr>
            <a:r>
              <a:rPr lang="pt-BR" dirty="0">
                <a:solidFill>
                  <a:srgbClr val="000000"/>
                </a:solidFill>
              </a:rPr>
              <a:t>Minimize </a:t>
            </a:r>
            <a:r>
              <a:rPr lang="pt-BR" dirty="0" err="1">
                <a:solidFill>
                  <a:srgbClr val="000000"/>
                </a:solidFill>
              </a:rPr>
              <a:t>Costs</a:t>
            </a:r>
            <a:r>
              <a:rPr lang="pt-BR" dirty="0">
                <a:solidFill>
                  <a:srgbClr val="000000"/>
                </a:solidFill>
              </a:rPr>
              <a:t> (Manpower </a:t>
            </a:r>
            <a:r>
              <a:rPr lang="pt-BR" dirty="0" err="1">
                <a:solidFill>
                  <a:srgbClr val="000000"/>
                </a:solidFill>
              </a:rPr>
              <a:t>savings</a:t>
            </a:r>
            <a:r>
              <a:rPr lang="pt-BR" dirty="0">
                <a:solidFill>
                  <a:srgbClr val="000000"/>
                </a:solidFill>
              </a:rPr>
              <a:t>)</a:t>
            </a:r>
          </a:p>
          <a:p>
            <a:pPr marL="342900" indent="-342900">
              <a:buAutoNum type="arabicParenR"/>
            </a:pPr>
            <a:r>
              <a:rPr lang="pt-BR" dirty="0">
                <a:solidFill>
                  <a:srgbClr val="000000"/>
                </a:solidFill>
              </a:rPr>
              <a:t>Maximize </a:t>
            </a:r>
            <a:r>
              <a:rPr lang="pt-BR" dirty="0" err="1">
                <a:solidFill>
                  <a:srgbClr val="000000"/>
                </a:solidFill>
              </a:rPr>
              <a:t>Revenues</a:t>
            </a:r>
            <a:endParaRPr lang="pt-BR" dirty="0">
              <a:solidFill>
                <a:srgbClr val="000000"/>
              </a:solidFill>
            </a:endParaRPr>
          </a:p>
          <a:p>
            <a:pPr marL="342900" indent="-342900">
              <a:buAutoNum type="arabicParenR"/>
            </a:pPr>
            <a:r>
              <a:rPr lang="pt-BR" dirty="0" err="1">
                <a:solidFill>
                  <a:srgbClr val="000000"/>
                </a:solidFill>
              </a:rPr>
              <a:t>Increase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efficiency</a:t>
            </a:r>
            <a:endParaRPr lang="pt-B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89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603ED5A5-A586-4E28-9B64-5999881DA11E" descr="53BED181-03BA-4E60-AAB6-B43B25E15612@w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2" y="1295400"/>
            <a:ext cx="8915400" cy="542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0"/>
          <p:cNvSpPr>
            <a:spLocks noGrp="1"/>
          </p:cNvSpPr>
          <p:nvPr>
            <p:ph type="title"/>
          </p:nvPr>
        </p:nvSpPr>
        <p:spPr>
          <a:xfrm>
            <a:off x="539496" y="274324"/>
            <a:ext cx="11173968" cy="824027"/>
          </a:xfrm>
        </p:spPr>
        <p:txBody>
          <a:bodyPr/>
          <a:lstStyle/>
          <a:p>
            <a:r>
              <a:rPr lang="pt-BR" dirty="0" err="1"/>
              <a:t>Cost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AI </a:t>
            </a:r>
            <a:r>
              <a:rPr lang="pt-BR" dirty="0" err="1"/>
              <a:t>Transformation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External</a:t>
            </a:r>
            <a:r>
              <a:rPr lang="pt-BR" dirty="0"/>
              <a:t> </a:t>
            </a:r>
            <a:r>
              <a:rPr lang="pt-BR" dirty="0" err="1"/>
              <a:t>Company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697162" y="1371600"/>
            <a:ext cx="838200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3230562" y="2970542"/>
            <a:ext cx="838200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401762" y="2667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3 </a:t>
            </a:r>
            <a:r>
              <a:rPr lang="pt-BR" dirty="0" err="1">
                <a:solidFill>
                  <a:srgbClr val="FF0000"/>
                </a:solidFill>
              </a:rPr>
              <a:t>months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497137" y="2895600"/>
            <a:ext cx="685800" cy="381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78362" y="1219200"/>
            <a:ext cx="1447800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4144962" y="3294392"/>
            <a:ext cx="1524000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15"/>
          <p:cNvSpPr txBox="1"/>
          <p:nvPr/>
        </p:nvSpPr>
        <p:spPr>
          <a:xfrm>
            <a:off x="6126162" y="345846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8-12 </a:t>
            </a:r>
            <a:r>
              <a:rPr lang="pt-BR" dirty="0" err="1">
                <a:solidFill>
                  <a:srgbClr val="FF0000"/>
                </a:solidFill>
              </a:rPr>
              <a:t>months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 flipV="1">
            <a:off x="5745163" y="3581400"/>
            <a:ext cx="380999" cy="617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392362" y="4692220"/>
            <a:ext cx="8001000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497762" y="483140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tx2"/>
                </a:solidFill>
              </a:rPr>
              <a:t>Transformation</a:t>
            </a:r>
            <a:r>
              <a:rPr lang="pt-BR" b="1" dirty="0">
                <a:solidFill>
                  <a:schemeClr val="tx2"/>
                </a:solidFill>
              </a:rPr>
              <a:t> </a:t>
            </a:r>
            <a:r>
              <a:rPr lang="pt-BR" b="1" dirty="0" err="1">
                <a:solidFill>
                  <a:schemeClr val="tx2"/>
                </a:solidFill>
              </a:rPr>
              <a:t>Timeline</a:t>
            </a:r>
            <a:endParaRPr lang="pt-BR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Resultado de imagem para landing 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7" y="947737"/>
            <a:ext cx="13811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37" y="4114800"/>
            <a:ext cx="1224795" cy="126352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11162" y="6263640"/>
            <a:ext cx="2057400" cy="55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41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9" grpId="0"/>
      <p:bldP spid="14" grpId="0" animBg="1"/>
      <p:bldP spid="15" grpId="0" animBg="1"/>
      <p:bldP spid="16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4962" y="6096000"/>
            <a:ext cx="1905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8889"/>
          <a:stretch/>
        </p:blipFill>
        <p:spPr>
          <a:xfrm>
            <a:off x="258762" y="304800"/>
            <a:ext cx="11509995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053" t="19735" r="30486" b="5821"/>
          <a:stretch/>
        </p:blipFill>
        <p:spPr>
          <a:xfrm>
            <a:off x="334962" y="1333500"/>
            <a:ext cx="6153329" cy="5105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562" y="1488347"/>
            <a:ext cx="5366132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562" y="4267200"/>
            <a:ext cx="5366132" cy="2120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3362" y="304800"/>
            <a:ext cx="1539867" cy="43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4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34962" y="6096000"/>
            <a:ext cx="1905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76" y="685800"/>
            <a:ext cx="5323381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762" y="2895600"/>
            <a:ext cx="3169876" cy="33208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62" y="495300"/>
            <a:ext cx="6118908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4962" y="6096000"/>
            <a:ext cx="1905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86797"/>
          <a:stretch/>
        </p:blipFill>
        <p:spPr>
          <a:xfrm>
            <a:off x="182562" y="304800"/>
            <a:ext cx="9495815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75" y="1736006"/>
            <a:ext cx="1788120" cy="509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013" t="19731" r="22964" b="5187"/>
          <a:stretch/>
        </p:blipFill>
        <p:spPr>
          <a:xfrm>
            <a:off x="334962" y="1265689"/>
            <a:ext cx="7508280" cy="51613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5370" t="31734" r="22964" b="5187"/>
          <a:stretch/>
        </p:blipFill>
        <p:spPr>
          <a:xfrm>
            <a:off x="9952029" y="264822"/>
            <a:ext cx="2057400" cy="4004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8314" t="7129" r="5181" b="10430"/>
          <a:stretch/>
        </p:blipFill>
        <p:spPr>
          <a:xfrm>
            <a:off x="5897562" y="2838040"/>
            <a:ext cx="6186108" cy="371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954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086519"/>
            <a:ext cx="12252325" cy="3771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0596"/>
            <a:ext cx="12252324" cy="373534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362" y="2286000"/>
            <a:ext cx="1066800" cy="12075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4221" y="2770171"/>
            <a:ext cx="2143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C000"/>
                </a:solidFill>
                <a:latin typeface="Open Sans"/>
              </a:rPr>
              <a:t>Pipeline </a:t>
            </a:r>
            <a:r>
              <a:rPr lang="pt-BR" dirty="0" err="1">
                <a:solidFill>
                  <a:srgbClr val="FFC000"/>
                </a:solidFill>
                <a:latin typeface="Open Sans"/>
              </a:rPr>
              <a:t>Integrity</a:t>
            </a:r>
            <a:r>
              <a:rPr lang="pt-BR" dirty="0">
                <a:solidFill>
                  <a:srgbClr val="FFC000"/>
                </a:solidFill>
                <a:latin typeface="Open Sans"/>
              </a:rPr>
              <a:t> </a:t>
            </a:r>
            <a:r>
              <a:rPr lang="pt-BR" dirty="0" err="1">
                <a:solidFill>
                  <a:srgbClr val="FFC000"/>
                </a:solidFill>
                <a:latin typeface="Open Sans"/>
              </a:rPr>
              <a:t>threat</a:t>
            </a:r>
            <a:r>
              <a:rPr lang="pt-BR" dirty="0">
                <a:solidFill>
                  <a:srgbClr val="FFC000"/>
                </a:solidFill>
                <a:latin typeface="Open Sans"/>
              </a:rPr>
              <a:t> </a:t>
            </a:r>
            <a:r>
              <a:rPr lang="pt-BR" dirty="0" err="1">
                <a:solidFill>
                  <a:srgbClr val="FFC000"/>
                </a:solidFill>
                <a:latin typeface="Open Sans"/>
              </a:rPr>
              <a:t>identification</a:t>
            </a:r>
            <a:endParaRPr lang="pt-BR" b="1" dirty="0">
              <a:solidFill>
                <a:srgbClr val="FFC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249362" y="3714750"/>
            <a:ext cx="76200" cy="49545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578224" y="2610116"/>
            <a:ext cx="1895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C000"/>
                </a:solidFill>
                <a:latin typeface="Open Sans"/>
              </a:rPr>
              <a:t>PLET </a:t>
            </a:r>
            <a:r>
              <a:rPr lang="pt-BR" dirty="0" err="1">
                <a:solidFill>
                  <a:srgbClr val="FFC000"/>
                </a:solidFill>
                <a:latin typeface="Open Sans"/>
              </a:rPr>
              <a:t>historical</a:t>
            </a:r>
            <a:r>
              <a:rPr lang="pt-BR" dirty="0">
                <a:solidFill>
                  <a:srgbClr val="FFC000"/>
                </a:solidFill>
                <a:latin typeface="Open Sans"/>
              </a:rPr>
              <a:t> </a:t>
            </a:r>
            <a:r>
              <a:rPr lang="pt-BR" dirty="0" err="1">
                <a:solidFill>
                  <a:srgbClr val="FFC000"/>
                </a:solidFill>
                <a:latin typeface="Open Sans"/>
              </a:rPr>
              <a:t>movement</a:t>
            </a:r>
            <a:endParaRPr lang="pt-BR" b="1" dirty="0">
              <a:solidFill>
                <a:srgbClr val="FFC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525961" y="3340359"/>
            <a:ext cx="129381" cy="71660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409007" y="3095711"/>
            <a:ext cx="2262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solidFill>
                  <a:srgbClr val="FFC000"/>
                </a:solidFill>
                <a:latin typeface="Open Sans"/>
              </a:rPr>
              <a:t>Level</a:t>
            </a:r>
            <a:r>
              <a:rPr lang="pt-BR" dirty="0">
                <a:solidFill>
                  <a:srgbClr val="FFC000"/>
                </a:solidFill>
                <a:latin typeface="Open Sans"/>
              </a:rPr>
              <a:t> </a:t>
            </a:r>
            <a:r>
              <a:rPr lang="pt-BR" dirty="0" err="1">
                <a:solidFill>
                  <a:srgbClr val="FFC000"/>
                </a:solidFill>
                <a:latin typeface="Open Sans"/>
              </a:rPr>
              <a:t>of</a:t>
            </a:r>
            <a:r>
              <a:rPr lang="pt-BR" dirty="0">
                <a:solidFill>
                  <a:srgbClr val="FFC000"/>
                </a:solidFill>
                <a:latin typeface="Open Sans"/>
              </a:rPr>
              <a:t> </a:t>
            </a:r>
            <a:r>
              <a:rPr lang="pt-BR" dirty="0" err="1">
                <a:solidFill>
                  <a:srgbClr val="FFC000"/>
                </a:solidFill>
                <a:latin typeface="Open Sans"/>
              </a:rPr>
              <a:t>corrosion</a:t>
            </a:r>
            <a:r>
              <a:rPr lang="pt-BR" dirty="0">
                <a:solidFill>
                  <a:srgbClr val="FFC000"/>
                </a:solidFill>
                <a:latin typeface="Open Sans"/>
              </a:rPr>
              <a:t> </a:t>
            </a:r>
            <a:r>
              <a:rPr lang="pt-BR" dirty="0" err="1">
                <a:solidFill>
                  <a:srgbClr val="FFC000"/>
                </a:solidFill>
                <a:latin typeface="Open Sans"/>
              </a:rPr>
              <a:t>identification</a:t>
            </a:r>
            <a:endParaRPr lang="pt-BR" b="1" dirty="0">
              <a:solidFill>
                <a:srgbClr val="FFC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899472" y="3755362"/>
            <a:ext cx="108680" cy="34090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252282" y="3384767"/>
            <a:ext cx="2262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C000"/>
                </a:solidFill>
                <a:latin typeface="Open Sans"/>
              </a:rPr>
              <a:t>Marine </a:t>
            </a:r>
            <a:r>
              <a:rPr lang="pt-BR" dirty="0" err="1">
                <a:solidFill>
                  <a:srgbClr val="FFC000"/>
                </a:solidFill>
                <a:latin typeface="Open Sans"/>
              </a:rPr>
              <a:t>growth</a:t>
            </a:r>
            <a:r>
              <a:rPr lang="pt-BR" dirty="0">
                <a:solidFill>
                  <a:srgbClr val="FFC000"/>
                </a:solidFill>
                <a:latin typeface="Open Sans"/>
              </a:rPr>
              <a:t> </a:t>
            </a:r>
            <a:r>
              <a:rPr lang="pt-BR" dirty="0" err="1">
                <a:solidFill>
                  <a:srgbClr val="FFC000"/>
                </a:solidFill>
                <a:latin typeface="Open Sans"/>
              </a:rPr>
              <a:t>identification</a:t>
            </a:r>
            <a:endParaRPr lang="pt-BR" b="1" dirty="0">
              <a:solidFill>
                <a:srgbClr val="FFC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0742747" y="4044418"/>
            <a:ext cx="108680" cy="34090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58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Curved Down 11"/>
          <p:cNvSpPr/>
          <p:nvPr/>
        </p:nvSpPr>
        <p:spPr>
          <a:xfrm rot="19995637" flipH="1">
            <a:off x="4907927" y="1584082"/>
            <a:ext cx="2586342" cy="944578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Title 22"/>
          <p:cNvSpPr>
            <a:spLocks noGrp="1"/>
          </p:cNvSpPr>
          <p:nvPr>
            <p:ph type="title"/>
          </p:nvPr>
        </p:nvSpPr>
        <p:spPr>
          <a:xfrm>
            <a:off x="2849562" y="374249"/>
            <a:ext cx="6477000" cy="429671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16181A"/>
                </a:solidFill>
                <a:latin typeface="+mj-lt"/>
              </a:rPr>
              <a:t>BOP Predictive Analytics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41955" y="1972072"/>
            <a:ext cx="2897098" cy="3385922"/>
            <a:chOff x="653555" y="1412776"/>
            <a:chExt cx="2897098" cy="33859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9994" r="46534"/>
            <a:stretch/>
          </p:blipFill>
          <p:spPr>
            <a:xfrm>
              <a:off x="653555" y="1412776"/>
              <a:ext cx="2880320" cy="259383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46471" t="2498" r="-248"/>
            <a:stretch/>
          </p:blipFill>
          <p:spPr>
            <a:xfrm>
              <a:off x="653555" y="1988840"/>
              <a:ext cx="2897098" cy="280985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l="46471" t="32259" r="42836" b="52749"/>
            <a:stretch/>
          </p:blipFill>
          <p:spPr>
            <a:xfrm>
              <a:off x="653555" y="2348880"/>
              <a:ext cx="576064" cy="432048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962" y="3124200"/>
            <a:ext cx="4320480" cy="28792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218" y="1900064"/>
            <a:ext cx="3959105" cy="1821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763" y="4014669"/>
            <a:ext cx="3959105" cy="206097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98738" y="1828057"/>
            <a:ext cx="4274881" cy="4392488"/>
          </a:xfrm>
          <a:prstGeom prst="rect">
            <a:avLst/>
          </a:prstGeom>
          <a:noFill/>
          <a:ln w="76200">
            <a:solidFill>
              <a:srgbClr val="5034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334962" y="6096000"/>
            <a:ext cx="1905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99" y="195767"/>
            <a:ext cx="2106473" cy="82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8517602" y="6237541"/>
            <a:ext cx="1660525" cy="338328"/>
          </a:xfrm>
        </p:spPr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4962" y="6096000"/>
            <a:ext cx="1905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577" y="304800"/>
            <a:ext cx="8686800" cy="62710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05777" y="1622870"/>
            <a:ext cx="8458200" cy="838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2" y="1394270"/>
            <a:ext cx="122960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0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8335962" y="1447800"/>
            <a:ext cx="3657600" cy="5181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0"/>
          <p:cNvSpPr>
            <a:spLocks noGrp="1"/>
          </p:cNvSpPr>
          <p:nvPr>
            <p:ph type="title"/>
          </p:nvPr>
        </p:nvSpPr>
        <p:spPr>
          <a:xfrm>
            <a:off x="539496" y="274324"/>
            <a:ext cx="11173968" cy="824027"/>
          </a:xfrm>
        </p:spPr>
        <p:txBody>
          <a:bodyPr/>
          <a:lstStyle/>
          <a:p>
            <a:r>
              <a:rPr lang="pt-BR" dirty="0" err="1"/>
              <a:t>Many</a:t>
            </a:r>
            <a:r>
              <a:rPr lang="pt-BR" dirty="0"/>
              <a:t> </a:t>
            </a:r>
            <a:r>
              <a:rPr lang="pt-BR" dirty="0" err="1"/>
              <a:t>Companies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Startups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937" y="2654427"/>
            <a:ext cx="1771650" cy="1685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882" y="1720157"/>
            <a:ext cx="2171760" cy="690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937" y="4581918"/>
            <a:ext cx="2533650" cy="7048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68412" y="1720157"/>
            <a:ext cx="6124575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>
                <a:solidFill>
                  <a:srgbClr val="FF0000"/>
                </a:solidFill>
              </a:rPr>
              <a:t>Ocyan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Waves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Challenge</a:t>
            </a:r>
            <a:r>
              <a:rPr lang="pt-BR" dirty="0">
                <a:solidFill>
                  <a:srgbClr val="FF0000"/>
                </a:solidFill>
              </a:rPr>
              <a:t> - o piloto da Delfos e de outras sete startups — </a:t>
            </a:r>
            <a:r>
              <a:rPr lang="pt-BR" dirty="0" err="1">
                <a:solidFill>
                  <a:srgbClr val="FF0000"/>
                </a:solidFill>
              </a:rPr>
              <a:t>TrueWork</a:t>
            </a:r>
            <a:r>
              <a:rPr lang="pt-BR" dirty="0">
                <a:solidFill>
                  <a:srgbClr val="FF0000"/>
                </a:solidFill>
              </a:rPr>
              <a:t>, </a:t>
            </a:r>
            <a:r>
              <a:rPr lang="pt-BR" dirty="0" err="1">
                <a:solidFill>
                  <a:srgbClr val="FF0000"/>
                </a:solidFill>
              </a:rPr>
              <a:t>Sapiensia</a:t>
            </a:r>
            <a:r>
              <a:rPr lang="pt-BR" dirty="0">
                <a:solidFill>
                  <a:srgbClr val="FF0000"/>
                </a:solidFill>
              </a:rPr>
              <a:t>, Checklist Fácil, </a:t>
            </a:r>
            <a:r>
              <a:rPr lang="pt-BR" dirty="0" err="1">
                <a:solidFill>
                  <a:srgbClr val="FF0000"/>
                </a:solidFill>
              </a:rPr>
              <a:t>SocialBase</a:t>
            </a:r>
            <a:r>
              <a:rPr lang="pt-BR" dirty="0">
                <a:solidFill>
                  <a:srgbClr val="FF0000"/>
                </a:solidFill>
              </a:rPr>
              <a:t>, </a:t>
            </a:r>
            <a:r>
              <a:rPr lang="pt-BR" dirty="0" err="1">
                <a:solidFill>
                  <a:srgbClr val="FF0000"/>
                </a:solidFill>
              </a:rPr>
              <a:t>Smarti</a:t>
            </a:r>
            <a:r>
              <a:rPr lang="pt-BR" dirty="0">
                <a:solidFill>
                  <a:srgbClr val="FF0000"/>
                </a:solidFill>
              </a:rPr>
              <a:t>, Confirm8 e Rio </a:t>
            </a:r>
            <a:r>
              <a:rPr lang="pt-BR" dirty="0" err="1">
                <a:solidFill>
                  <a:srgbClr val="FF0000"/>
                </a:solidFill>
              </a:rPr>
              <a:t>Analytics</a:t>
            </a:r>
            <a:endParaRPr lang="pt-BR" dirty="0">
              <a:solidFill>
                <a:srgbClr val="FF0000"/>
              </a:solidFill>
            </a:endParaRPr>
          </a:p>
          <a:p>
            <a:endParaRPr lang="pt-BR" dirty="0">
              <a:solidFill>
                <a:srgbClr val="FF0000"/>
              </a:solidFill>
            </a:endParaRPr>
          </a:p>
          <a:p>
            <a:r>
              <a:rPr lang="pt-BR" dirty="0">
                <a:solidFill>
                  <a:srgbClr val="FF0000"/>
                </a:solidFill>
              </a:rPr>
              <a:t>Shell</a:t>
            </a:r>
          </a:p>
          <a:p>
            <a:endParaRPr lang="pt-BR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67019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8527987" y="6155889"/>
            <a:ext cx="1660525" cy="338328"/>
          </a:xfrm>
        </p:spPr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4183" y="6226238"/>
            <a:ext cx="2057400" cy="552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https://lh4.googleusercontent.com/P9QYdBzgxb30TEs1fjTRjRojgScHe2dlmSDPVP1sl_vCRfpmKSwchTZowpwhDMJQA3cAHcYhb7z_H5ru55XnbmM9_ivyvcL91LnWp8yqdkGdqec5dp0NcdkG19L52cgK3Qy_zD-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2" y="990600"/>
            <a:ext cx="7543800" cy="558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012362" y="6226238"/>
            <a:ext cx="20272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j-lt"/>
              </a:rPr>
              <a:t>Source: </a:t>
            </a:r>
            <a:r>
              <a:rPr lang="en-US" sz="1400" dirty="0">
                <a:solidFill>
                  <a:srgbClr val="00C0EB"/>
                </a:solidFill>
                <a:latin typeface="+mj-lt"/>
                <a:hlinkClick r:id="rId3"/>
              </a:rPr>
              <a:t>Deloitte</a:t>
            </a:r>
            <a:endParaRPr lang="pt-BR" sz="1400" dirty="0">
              <a:latin typeface="+mj-lt"/>
            </a:endParaRPr>
          </a:p>
        </p:txBody>
      </p:sp>
      <p:sp>
        <p:nvSpPr>
          <p:cNvPr id="6" name="Title 10"/>
          <p:cNvSpPr>
            <a:spLocks noGrp="1"/>
          </p:cNvSpPr>
          <p:nvPr>
            <p:ph type="title"/>
          </p:nvPr>
        </p:nvSpPr>
        <p:spPr>
          <a:xfrm>
            <a:off x="539496" y="274324"/>
            <a:ext cx="11173968" cy="824027"/>
          </a:xfrm>
        </p:spPr>
        <p:txBody>
          <a:bodyPr/>
          <a:lstStyle/>
          <a:p>
            <a:r>
              <a:rPr lang="pt-BR" dirty="0"/>
              <a:t>ROI </a:t>
            </a:r>
            <a:r>
              <a:rPr lang="pt-BR" dirty="0" err="1"/>
              <a:t>on</a:t>
            </a:r>
            <a:r>
              <a:rPr lang="pt-BR" dirty="0"/>
              <a:t> AI </a:t>
            </a:r>
            <a:r>
              <a:rPr lang="pt-BR" dirty="0" err="1"/>
              <a:t>Initiatives</a:t>
            </a:r>
            <a:r>
              <a:rPr lang="pt-BR" dirty="0"/>
              <a:t> </a:t>
            </a:r>
            <a:r>
              <a:rPr lang="pt-BR" dirty="0" err="1"/>
              <a:t>Across</a:t>
            </a:r>
            <a:r>
              <a:rPr lang="pt-BR" dirty="0"/>
              <a:t> Industries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2562" y="2406849"/>
            <a:ext cx="2362200" cy="533400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639762" y="2488883"/>
            <a:ext cx="21102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err="1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</a:t>
            </a:r>
            <a:r>
              <a:rPr lang="pt-BR" sz="2000" dirty="0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are </a:t>
            </a:r>
            <a:r>
              <a:rPr lang="pt-BR" sz="2000" dirty="0" err="1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here</a:t>
            </a:r>
            <a:r>
              <a:rPr lang="pt-BR" sz="2000" dirty="0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84993" y="2673549"/>
            <a:ext cx="12954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973762" y="3276600"/>
            <a:ext cx="3651968" cy="21557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1891257">
            <a:off x="6998849" y="3914840"/>
            <a:ext cx="19831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err="1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Higher</a:t>
            </a:r>
            <a:r>
              <a:rPr lang="pt-BR" sz="2000" dirty="0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ROI</a:t>
            </a:r>
          </a:p>
        </p:txBody>
      </p:sp>
      <p:sp>
        <p:nvSpPr>
          <p:cNvPr id="14" name="Rectangle 13"/>
          <p:cNvSpPr/>
          <p:nvPr/>
        </p:nvSpPr>
        <p:spPr>
          <a:xfrm rot="1891257">
            <a:off x="6463020" y="4484426"/>
            <a:ext cx="2646527" cy="400110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2000" dirty="0" err="1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Lower</a:t>
            </a:r>
            <a:r>
              <a:rPr lang="pt-BR" sz="2000" dirty="0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pt-BR" sz="2000" dirty="0" err="1">
                <a:ln w="0"/>
                <a:solidFill>
                  <a:srgbClr val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Investment</a:t>
            </a:r>
            <a:endParaRPr lang="pt-BR" sz="2000" dirty="0">
              <a:ln w="0"/>
              <a:solidFill>
                <a:srgbClr val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139" y="175262"/>
            <a:ext cx="2475462" cy="73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0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/>
      <p:bldP spid="14" grpId="0" animBg="1"/>
    </p:bldLst>
  </p:timing>
</p:sld>
</file>

<file path=ppt/theme/theme1.xml><?xml version="1.0" encoding="utf-8"?>
<a:theme xmlns:a="http://schemas.openxmlformats.org/drawingml/2006/main" name="1. Covers">
  <a:themeElements>
    <a:clrScheme name="TechnipFMC_colors">
      <a:dk1>
        <a:srgbClr val="53565A"/>
      </a:dk1>
      <a:lt1>
        <a:sysClr val="window" lastClr="FFFFFF"/>
      </a:lt1>
      <a:dk2>
        <a:srgbClr val="512D6D"/>
      </a:dk2>
      <a:lt2>
        <a:srgbClr val="53565A"/>
      </a:lt2>
      <a:accent1>
        <a:srgbClr val="CB2C30"/>
      </a:accent1>
      <a:accent2>
        <a:srgbClr val="00A3E0"/>
      </a:accent2>
      <a:accent3>
        <a:srgbClr val="FFCD00"/>
      </a:accent3>
      <a:accent4>
        <a:srgbClr val="3A913F"/>
      </a:accent4>
      <a:accent5>
        <a:srgbClr val="EA7600"/>
      </a:accent5>
      <a:accent6>
        <a:srgbClr val="D0D0CE"/>
      </a:accent6>
      <a:hlink>
        <a:srgbClr val="A7A8AA"/>
      </a:hlink>
      <a:folHlink>
        <a:srgbClr val="75787B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chnipFMC_16x9_en_170511" id="{5B46E699-5762-4501-BBC7-8F12DE74A3E5}" vid="{656ACB1C-9723-4448-A721-1C26CF42FEE9}"/>
    </a:ext>
  </a:extLst>
</a:theme>
</file>

<file path=ppt/theme/theme2.xml><?xml version="1.0" encoding="utf-8"?>
<a:theme xmlns:a="http://schemas.openxmlformats.org/drawingml/2006/main" name="2. Content Slides">
  <a:themeElements>
    <a:clrScheme name="TechnipFMC_colors">
      <a:dk1>
        <a:srgbClr val="53565A"/>
      </a:dk1>
      <a:lt1>
        <a:sysClr val="window" lastClr="FFFFFF"/>
      </a:lt1>
      <a:dk2>
        <a:srgbClr val="512D6D"/>
      </a:dk2>
      <a:lt2>
        <a:srgbClr val="53565A"/>
      </a:lt2>
      <a:accent1>
        <a:srgbClr val="512D6D"/>
      </a:accent1>
      <a:accent2>
        <a:srgbClr val="CB2C30"/>
      </a:accent2>
      <a:accent3>
        <a:srgbClr val="00A3E0"/>
      </a:accent3>
      <a:accent4>
        <a:srgbClr val="75787B"/>
      </a:accent4>
      <a:accent5>
        <a:srgbClr val="A7A8AA"/>
      </a:accent5>
      <a:accent6>
        <a:srgbClr val="D0D0CE"/>
      </a:accent6>
      <a:hlink>
        <a:srgbClr val="E62C30"/>
      </a:hlink>
      <a:folHlink>
        <a:srgbClr val="75787B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chnipFMC_16x9_en_170511" id="{5B46E699-5762-4501-BBC7-8F12DE74A3E5}" vid="{85C3442D-4E25-4B60-B90C-39A40C1D9899}"/>
    </a:ext>
  </a:extLst>
</a:theme>
</file>

<file path=ppt/theme/theme3.xml><?xml version="1.0" encoding="utf-8"?>
<a:theme xmlns:a="http://schemas.openxmlformats.org/drawingml/2006/main" name="3. Section break">
  <a:themeElements>
    <a:clrScheme name="TechnipFMC_colors">
      <a:dk1>
        <a:srgbClr val="53565A"/>
      </a:dk1>
      <a:lt1>
        <a:sysClr val="window" lastClr="FFFFFF"/>
      </a:lt1>
      <a:dk2>
        <a:srgbClr val="512D6D"/>
      </a:dk2>
      <a:lt2>
        <a:srgbClr val="53565A"/>
      </a:lt2>
      <a:accent1>
        <a:srgbClr val="512D6D"/>
      </a:accent1>
      <a:accent2>
        <a:srgbClr val="CB2C30"/>
      </a:accent2>
      <a:accent3>
        <a:srgbClr val="00A3E0"/>
      </a:accent3>
      <a:accent4>
        <a:srgbClr val="75787B"/>
      </a:accent4>
      <a:accent5>
        <a:srgbClr val="A7A8AA"/>
      </a:accent5>
      <a:accent6>
        <a:srgbClr val="D0D0CE"/>
      </a:accent6>
      <a:hlink>
        <a:srgbClr val="A7A8AA"/>
      </a:hlink>
      <a:folHlink>
        <a:srgbClr val="75787B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pFMC_16x9_en_170511" id="{5B46E699-5762-4501-BBC7-8F12DE74A3E5}" vid="{E647DF94-F35A-4F39-AEC8-684046951BCB}"/>
    </a:ext>
  </a:extLst>
</a:theme>
</file>

<file path=ppt/theme/theme4.xml><?xml version="1.0" encoding="utf-8"?>
<a:theme xmlns:a="http://schemas.openxmlformats.org/drawingml/2006/main" name="4. Photo background">
  <a:themeElements>
    <a:clrScheme name="TechnipFMC_colors">
      <a:dk1>
        <a:srgbClr val="53565A"/>
      </a:dk1>
      <a:lt1>
        <a:sysClr val="window" lastClr="FFFFFF"/>
      </a:lt1>
      <a:dk2>
        <a:srgbClr val="512D6D"/>
      </a:dk2>
      <a:lt2>
        <a:srgbClr val="53565A"/>
      </a:lt2>
      <a:accent1>
        <a:srgbClr val="512D6D"/>
      </a:accent1>
      <a:accent2>
        <a:srgbClr val="CB2C30"/>
      </a:accent2>
      <a:accent3>
        <a:srgbClr val="00A3E0"/>
      </a:accent3>
      <a:accent4>
        <a:srgbClr val="75787B"/>
      </a:accent4>
      <a:accent5>
        <a:srgbClr val="A7A8AA"/>
      </a:accent5>
      <a:accent6>
        <a:srgbClr val="D0D0CE"/>
      </a:accent6>
      <a:hlink>
        <a:srgbClr val="A7A8AA"/>
      </a:hlink>
      <a:folHlink>
        <a:srgbClr val="75787B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chnipFMC_16x9_en_170511" id="{5B46E699-5762-4501-BBC7-8F12DE74A3E5}" vid="{B2ED58BD-A8E6-459C-88D1-24EFBD7BBFCB}"/>
    </a:ext>
  </a:extLst>
</a:theme>
</file>

<file path=ppt/theme/theme5.xml><?xml version="1.0" encoding="utf-8"?>
<a:theme xmlns:a="http://schemas.openxmlformats.org/drawingml/2006/main" name="5. Agenda and other masters">
  <a:themeElements>
    <a:clrScheme name="TechnipFMC_colors">
      <a:dk1>
        <a:srgbClr val="53565A"/>
      </a:dk1>
      <a:lt1>
        <a:sysClr val="window" lastClr="FFFFFF"/>
      </a:lt1>
      <a:dk2>
        <a:srgbClr val="512D6D"/>
      </a:dk2>
      <a:lt2>
        <a:srgbClr val="53565A"/>
      </a:lt2>
      <a:accent1>
        <a:srgbClr val="512D6D"/>
      </a:accent1>
      <a:accent2>
        <a:srgbClr val="CB2C30"/>
      </a:accent2>
      <a:accent3>
        <a:srgbClr val="00A3E0"/>
      </a:accent3>
      <a:accent4>
        <a:srgbClr val="75787B"/>
      </a:accent4>
      <a:accent5>
        <a:srgbClr val="A7A8AA"/>
      </a:accent5>
      <a:accent6>
        <a:srgbClr val="D0D0CE"/>
      </a:accent6>
      <a:hlink>
        <a:srgbClr val="A7A8AA"/>
      </a:hlink>
      <a:folHlink>
        <a:srgbClr val="75787B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chnipFMC_16x9_en_170511" id="{5B46E699-5762-4501-BBC7-8F12DE74A3E5}" vid="{7EFFD5AF-9273-4AEE-9BC3-15C3A9C8EEA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041B5F69014142B24D0C780BECBBB4" ma:contentTypeVersion="2" ma:contentTypeDescription="Create a new document." ma:contentTypeScope="" ma:versionID="e4798c4743c1877c3327e3f83c44b44f">
  <xsd:schema xmlns:xsd="http://www.w3.org/2001/XMLSchema" xmlns:xs="http://www.w3.org/2001/XMLSchema" xmlns:p="http://schemas.microsoft.com/office/2006/metadata/properties" xmlns:ns2="47b3f1f9-a19d-4c20-b396-a639806fac5e" targetNamespace="http://schemas.microsoft.com/office/2006/metadata/properties" ma:root="true" ma:fieldsID="ef72721c2ecc62dbade094b20ffcfab9" ns2:_="">
    <xsd:import namespace="47b3f1f9-a19d-4c20-b396-a639806fac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b3f1f9-a19d-4c20-b396-a639806fac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BD09D5-CFE3-418D-AC20-4D2409DC1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b3f1f9-a19d-4c20-b396-a639806fac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484E0A-F72C-444A-9358-A7A7BA9F787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47b3f1f9-a19d-4c20-b396-a639806fac5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A63A251-E4CF-456C-9F14-3EAF65D6E4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MASTER_16-9_EN</Template>
  <TotalTime>138</TotalTime>
  <Words>112</Words>
  <Application>Microsoft Macintosh PowerPoint</Application>
  <PresentationFormat>Personalizar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11</vt:i4>
      </vt:variant>
    </vt:vector>
  </HeadingPairs>
  <TitlesOfParts>
    <vt:vector size="20" baseType="lpstr">
      <vt:lpstr>Arial</vt:lpstr>
      <vt:lpstr>Calibri</vt:lpstr>
      <vt:lpstr>Open Sans</vt:lpstr>
      <vt:lpstr>Webdings</vt:lpstr>
      <vt:lpstr>1. Covers</vt:lpstr>
      <vt:lpstr>2. Content Slides</vt:lpstr>
      <vt:lpstr>3. Section break</vt:lpstr>
      <vt:lpstr>4. Photo background</vt:lpstr>
      <vt:lpstr>5. Agenda and other masters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BOP Predictive Analytics</vt:lpstr>
      <vt:lpstr>Apresentação do PowerPoint</vt:lpstr>
      <vt:lpstr>Many Companies and Startups</vt:lpstr>
      <vt:lpstr>ROI on AI Initiatives Across Industries</vt:lpstr>
      <vt:lpstr>What for...</vt:lpstr>
      <vt:lpstr>Cost of AI Transformation with an External Company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Title, 32pt Arial,  Gray 1 Up to three lines</dc:title>
  <dc:creator>Mario Vignoles</dc:creator>
  <cp:lastModifiedBy>Daniel Cinalli</cp:lastModifiedBy>
  <cp:revision>531</cp:revision>
  <cp:lastPrinted>2017-02-27T20:53:19Z</cp:lastPrinted>
  <dcterms:created xsi:type="dcterms:W3CDTF">2018-05-28T12:57:12Z</dcterms:created>
  <dcterms:modified xsi:type="dcterms:W3CDTF">2020-05-11T21:08:33Z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0x010100EB041B5F69014142B24D0C780BECBBB4</vt:lpwstr>
  </property>
  <property fmtid="{D5CDD505-2E9C-101B-9397-08002B2CF9AE}" pid="3" name="MSIP_Label_3b48b937-0ae3-46f5-b32e-f3232b5be847_Enabled">
    <vt:lpwstr>True</vt:lpwstr>
  </property>
  <property fmtid="{D5CDD505-2E9C-101B-9397-08002B2CF9AE}" pid="4" name="MSIP_Label_3b48b937-0ae3-46f5-b32e-f3232b5be847_SiteId">
    <vt:lpwstr>9179d01a-e94c-4488-b5f0-4554bc474f8c</vt:lpwstr>
  </property>
  <property fmtid="{D5CDD505-2E9C-101B-9397-08002B2CF9AE}" pid="5" name="MSIP_Label_3b48b937-0ae3-46f5-b32e-f3232b5be847_Owner">
    <vt:lpwstr>daniel.cinalli@technipfmc.com</vt:lpwstr>
  </property>
  <property fmtid="{D5CDD505-2E9C-101B-9397-08002B2CF9AE}" pid="6" name="MSIP_Label_3b48b937-0ae3-46f5-b32e-f3232b5be847_SetDate">
    <vt:lpwstr>2020-05-11T14:24:59.6452851Z</vt:lpwstr>
  </property>
  <property fmtid="{D5CDD505-2E9C-101B-9397-08002B2CF9AE}" pid="7" name="MSIP_Label_3b48b937-0ae3-46f5-b32e-f3232b5be847_Name">
    <vt:lpwstr>General</vt:lpwstr>
  </property>
  <property fmtid="{D5CDD505-2E9C-101B-9397-08002B2CF9AE}" pid="8" name="MSIP_Label_3b48b937-0ae3-46f5-b32e-f3232b5be847_Application">
    <vt:lpwstr>Microsoft Azure Information Protection</vt:lpwstr>
  </property>
  <property fmtid="{D5CDD505-2E9C-101B-9397-08002B2CF9AE}" pid="9" name="MSIP_Label_3b48b937-0ae3-46f5-b32e-f3232b5be847_ActionId">
    <vt:lpwstr>22288366-97b8-4d54-8a4e-3e257de4dc91</vt:lpwstr>
  </property>
  <property fmtid="{D5CDD505-2E9C-101B-9397-08002B2CF9AE}" pid="10" name="MSIP_Label_3b48b937-0ae3-46f5-b32e-f3232b5be847_Extended_MSFT_Method">
    <vt:lpwstr>Automatic</vt:lpwstr>
  </property>
  <property fmtid="{D5CDD505-2E9C-101B-9397-08002B2CF9AE}" pid="11" name="Sensitivity">
    <vt:lpwstr>General</vt:lpwstr>
  </property>
</Properties>
</file>